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CEF3AFE-8C33-4107-931A-76A0D701ADD8}"/>
              </a:ext>
            </a:extLst>
          </p:cNvPr>
          <p:cNvSpPr>
            <a:spLocks/>
          </p:cNvSpPr>
          <p:nvPr/>
        </p:nvSpPr>
        <p:spPr bwMode="auto">
          <a:xfrm>
            <a:off x="901763" y="1151780"/>
            <a:ext cx="2371292" cy="2156667"/>
          </a:xfrm>
          <a:custGeom>
            <a:avLst/>
            <a:gdLst>
              <a:gd name="T0" fmla="*/ 524 w 1138"/>
              <a:gd name="T1" fmla="*/ 45 h 1035"/>
              <a:gd name="T2" fmla="*/ 425 w 1138"/>
              <a:gd name="T3" fmla="*/ 90 h 1035"/>
              <a:gd name="T4" fmla="*/ 321 w 1138"/>
              <a:gd name="T5" fmla="*/ 157 h 1035"/>
              <a:gd name="T6" fmla="*/ 234 w 1138"/>
              <a:gd name="T7" fmla="*/ 287 h 1035"/>
              <a:gd name="T8" fmla="*/ 164 w 1138"/>
              <a:gd name="T9" fmla="*/ 383 h 1035"/>
              <a:gd name="T10" fmla="*/ 158 w 1138"/>
              <a:gd name="T11" fmla="*/ 486 h 1035"/>
              <a:gd name="T12" fmla="*/ 199 w 1138"/>
              <a:gd name="T13" fmla="*/ 614 h 1035"/>
              <a:gd name="T14" fmla="*/ 127 w 1138"/>
              <a:gd name="T15" fmla="*/ 619 h 1035"/>
              <a:gd name="T16" fmla="*/ 94 w 1138"/>
              <a:gd name="T17" fmla="*/ 604 h 1035"/>
              <a:gd name="T18" fmla="*/ 76 w 1138"/>
              <a:gd name="T19" fmla="*/ 610 h 1035"/>
              <a:gd name="T20" fmla="*/ 55 w 1138"/>
              <a:gd name="T21" fmla="*/ 646 h 1035"/>
              <a:gd name="T22" fmla="*/ 9 w 1138"/>
              <a:gd name="T23" fmla="*/ 738 h 1035"/>
              <a:gd name="T24" fmla="*/ 3 w 1138"/>
              <a:gd name="T25" fmla="*/ 784 h 1035"/>
              <a:gd name="T26" fmla="*/ 35 w 1138"/>
              <a:gd name="T27" fmla="*/ 859 h 1035"/>
              <a:gd name="T28" fmla="*/ 71 w 1138"/>
              <a:gd name="T29" fmla="*/ 878 h 1035"/>
              <a:gd name="T30" fmla="*/ 94 w 1138"/>
              <a:gd name="T31" fmla="*/ 874 h 1035"/>
              <a:gd name="T32" fmla="*/ 108 w 1138"/>
              <a:gd name="T33" fmla="*/ 839 h 1035"/>
              <a:gd name="T34" fmla="*/ 121 w 1138"/>
              <a:gd name="T35" fmla="*/ 782 h 1035"/>
              <a:gd name="T36" fmla="*/ 146 w 1138"/>
              <a:gd name="T37" fmla="*/ 757 h 1035"/>
              <a:gd name="T38" fmla="*/ 162 w 1138"/>
              <a:gd name="T39" fmla="*/ 765 h 1035"/>
              <a:gd name="T40" fmla="*/ 287 w 1138"/>
              <a:gd name="T41" fmla="*/ 919 h 1035"/>
              <a:gd name="T42" fmla="*/ 322 w 1138"/>
              <a:gd name="T43" fmla="*/ 935 h 1035"/>
              <a:gd name="T44" fmla="*/ 386 w 1138"/>
              <a:gd name="T45" fmla="*/ 943 h 1035"/>
              <a:gd name="T46" fmla="*/ 377 w 1138"/>
              <a:gd name="T47" fmla="*/ 992 h 1035"/>
              <a:gd name="T48" fmla="*/ 327 w 1138"/>
              <a:gd name="T49" fmla="*/ 1016 h 1035"/>
              <a:gd name="T50" fmla="*/ 347 w 1138"/>
              <a:gd name="T51" fmla="*/ 1019 h 1035"/>
              <a:gd name="T52" fmla="*/ 340 w 1138"/>
              <a:gd name="T53" fmla="*/ 1029 h 1035"/>
              <a:gd name="T54" fmla="*/ 355 w 1138"/>
              <a:gd name="T55" fmla="*/ 1034 h 1035"/>
              <a:gd name="T56" fmla="*/ 413 w 1138"/>
              <a:gd name="T57" fmla="*/ 1035 h 1035"/>
              <a:gd name="T58" fmla="*/ 452 w 1138"/>
              <a:gd name="T59" fmla="*/ 1008 h 1035"/>
              <a:gd name="T60" fmla="*/ 493 w 1138"/>
              <a:gd name="T61" fmla="*/ 1013 h 1035"/>
              <a:gd name="T62" fmla="*/ 512 w 1138"/>
              <a:gd name="T63" fmla="*/ 1016 h 1035"/>
              <a:gd name="T64" fmla="*/ 509 w 1138"/>
              <a:gd name="T65" fmla="*/ 982 h 1035"/>
              <a:gd name="T66" fmla="*/ 516 w 1138"/>
              <a:gd name="T67" fmla="*/ 943 h 1035"/>
              <a:gd name="T68" fmla="*/ 513 w 1138"/>
              <a:gd name="T69" fmla="*/ 693 h 1035"/>
              <a:gd name="T70" fmla="*/ 778 w 1138"/>
              <a:gd name="T71" fmla="*/ 707 h 1035"/>
              <a:gd name="T72" fmla="*/ 808 w 1138"/>
              <a:gd name="T73" fmla="*/ 659 h 1035"/>
              <a:gd name="T74" fmla="*/ 802 w 1138"/>
              <a:gd name="T75" fmla="*/ 587 h 1035"/>
              <a:gd name="T76" fmla="*/ 786 w 1138"/>
              <a:gd name="T77" fmla="*/ 526 h 1035"/>
              <a:gd name="T78" fmla="*/ 637 w 1138"/>
              <a:gd name="T79" fmla="*/ 408 h 1035"/>
              <a:gd name="T80" fmla="*/ 723 w 1138"/>
              <a:gd name="T81" fmla="*/ 366 h 1035"/>
              <a:gd name="T82" fmla="*/ 833 w 1138"/>
              <a:gd name="T83" fmla="*/ 399 h 1035"/>
              <a:gd name="T84" fmla="*/ 849 w 1138"/>
              <a:gd name="T85" fmla="*/ 487 h 1035"/>
              <a:gd name="T86" fmla="*/ 975 w 1138"/>
              <a:gd name="T87" fmla="*/ 919 h 1035"/>
              <a:gd name="T88" fmla="*/ 960 w 1138"/>
              <a:gd name="T89" fmla="*/ 954 h 1035"/>
              <a:gd name="T90" fmla="*/ 965 w 1138"/>
              <a:gd name="T91" fmla="*/ 961 h 1035"/>
              <a:gd name="T92" fmla="*/ 1012 w 1138"/>
              <a:gd name="T93" fmla="*/ 933 h 1035"/>
              <a:gd name="T94" fmla="*/ 1048 w 1138"/>
              <a:gd name="T95" fmla="*/ 943 h 1035"/>
              <a:gd name="T96" fmla="*/ 1061 w 1138"/>
              <a:gd name="T97" fmla="*/ 925 h 1035"/>
              <a:gd name="T98" fmla="*/ 1113 w 1138"/>
              <a:gd name="T99" fmla="*/ 940 h 1035"/>
              <a:gd name="T100" fmla="*/ 1138 w 1138"/>
              <a:gd name="T101" fmla="*/ 938 h 1035"/>
              <a:gd name="T102" fmla="*/ 1125 w 1138"/>
              <a:gd name="T103" fmla="*/ 926 h 1035"/>
              <a:gd name="T104" fmla="*/ 1079 w 1138"/>
              <a:gd name="T105" fmla="*/ 896 h 1035"/>
              <a:gd name="T106" fmla="*/ 1056 w 1138"/>
              <a:gd name="T107" fmla="*/ 849 h 1035"/>
              <a:gd name="T108" fmla="*/ 1002 w 1138"/>
              <a:gd name="T109" fmla="*/ 812 h 1035"/>
              <a:gd name="T110" fmla="*/ 986 w 1138"/>
              <a:gd name="T111" fmla="*/ 707 h 1035"/>
              <a:gd name="T112" fmla="*/ 943 w 1138"/>
              <a:gd name="T113" fmla="*/ 314 h 1035"/>
              <a:gd name="T114" fmla="*/ 999 w 1138"/>
              <a:gd name="T115" fmla="*/ 300 h 1035"/>
              <a:gd name="T116" fmla="*/ 1037 w 1138"/>
              <a:gd name="T117" fmla="*/ 263 h 1035"/>
              <a:gd name="T118" fmla="*/ 999 w 1138"/>
              <a:gd name="T119" fmla="*/ 4 h 1035"/>
              <a:gd name="T120" fmla="*/ 854 w 1138"/>
              <a:gd name="T121" fmla="*/ 25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38" h="1035">
                <a:moveTo>
                  <a:pt x="817" y="44"/>
                </a:moveTo>
                <a:lnTo>
                  <a:pt x="817" y="44"/>
                </a:lnTo>
                <a:lnTo>
                  <a:pt x="667" y="44"/>
                </a:lnTo>
                <a:lnTo>
                  <a:pt x="561" y="44"/>
                </a:lnTo>
                <a:lnTo>
                  <a:pt x="524" y="45"/>
                </a:lnTo>
                <a:lnTo>
                  <a:pt x="513" y="46"/>
                </a:lnTo>
                <a:lnTo>
                  <a:pt x="508" y="47"/>
                </a:lnTo>
                <a:lnTo>
                  <a:pt x="508" y="47"/>
                </a:lnTo>
                <a:lnTo>
                  <a:pt x="480" y="62"/>
                </a:lnTo>
                <a:lnTo>
                  <a:pt x="425" y="90"/>
                </a:lnTo>
                <a:lnTo>
                  <a:pt x="369" y="121"/>
                </a:lnTo>
                <a:lnTo>
                  <a:pt x="347" y="135"/>
                </a:lnTo>
                <a:lnTo>
                  <a:pt x="333" y="145"/>
                </a:lnTo>
                <a:lnTo>
                  <a:pt x="333" y="145"/>
                </a:lnTo>
                <a:lnTo>
                  <a:pt x="321" y="157"/>
                </a:lnTo>
                <a:lnTo>
                  <a:pt x="307" y="175"/>
                </a:lnTo>
                <a:lnTo>
                  <a:pt x="291" y="199"/>
                </a:lnTo>
                <a:lnTo>
                  <a:pt x="275" y="222"/>
                </a:lnTo>
                <a:lnTo>
                  <a:pt x="247" y="266"/>
                </a:lnTo>
                <a:lnTo>
                  <a:pt x="234" y="287"/>
                </a:lnTo>
                <a:lnTo>
                  <a:pt x="234" y="287"/>
                </a:lnTo>
                <a:lnTo>
                  <a:pt x="200" y="330"/>
                </a:lnTo>
                <a:lnTo>
                  <a:pt x="177" y="362"/>
                </a:lnTo>
                <a:lnTo>
                  <a:pt x="169" y="375"/>
                </a:lnTo>
                <a:lnTo>
                  <a:pt x="164" y="383"/>
                </a:lnTo>
                <a:lnTo>
                  <a:pt x="164" y="383"/>
                </a:lnTo>
                <a:lnTo>
                  <a:pt x="162" y="392"/>
                </a:lnTo>
                <a:lnTo>
                  <a:pt x="161" y="407"/>
                </a:lnTo>
                <a:lnTo>
                  <a:pt x="159" y="446"/>
                </a:lnTo>
                <a:lnTo>
                  <a:pt x="158" y="486"/>
                </a:lnTo>
                <a:lnTo>
                  <a:pt x="158" y="509"/>
                </a:lnTo>
                <a:lnTo>
                  <a:pt x="158" y="509"/>
                </a:lnTo>
                <a:lnTo>
                  <a:pt x="163" y="521"/>
                </a:lnTo>
                <a:lnTo>
                  <a:pt x="172" y="546"/>
                </a:lnTo>
                <a:lnTo>
                  <a:pt x="199" y="614"/>
                </a:lnTo>
                <a:lnTo>
                  <a:pt x="237" y="707"/>
                </a:lnTo>
                <a:lnTo>
                  <a:pt x="138" y="637"/>
                </a:lnTo>
                <a:lnTo>
                  <a:pt x="138" y="637"/>
                </a:lnTo>
                <a:lnTo>
                  <a:pt x="133" y="627"/>
                </a:lnTo>
                <a:lnTo>
                  <a:pt x="127" y="619"/>
                </a:lnTo>
                <a:lnTo>
                  <a:pt x="122" y="614"/>
                </a:lnTo>
                <a:lnTo>
                  <a:pt x="122" y="614"/>
                </a:lnTo>
                <a:lnTo>
                  <a:pt x="115" y="609"/>
                </a:lnTo>
                <a:lnTo>
                  <a:pt x="104" y="606"/>
                </a:lnTo>
                <a:lnTo>
                  <a:pt x="94" y="604"/>
                </a:lnTo>
                <a:lnTo>
                  <a:pt x="89" y="604"/>
                </a:lnTo>
                <a:lnTo>
                  <a:pt x="85" y="605"/>
                </a:lnTo>
                <a:lnTo>
                  <a:pt x="85" y="605"/>
                </a:lnTo>
                <a:lnTo>
                  <a:pt x="79" y="608"/>
                </a:lnTo>
                <a:lnTo>
                  <a:pt x="76" y="610"/>
                </a:lnTo>
                <a:lnTo>
                  <a:pt x="71" y="614"/>
                </a:lnTo>
                <a:lnTo>
                  <a:pt x="67" y="617"/>
                </a:lnTo>
                <a:lnTo>
                  <a:pt x="63" y="625"/>
                </a:lnTo>
                <a:lnTo>
                  <a:pt x="58" y="633"/>
                </a:lnTo>
                <a:lnTo>
                  <a:pt x="55" y="646"/>
                </a:lnTo>
                <a:lnTo>
                  <a:pt x="55" y="646"/>
                </a:lnTo>
                <a:lnTo>
                  <a:pt x="48" y="659"/>
                </a:lnTo>
                <a:lnTo>
                  <a:pt x="41" y="675"/>
                </a:lnTo>
                <a:lnTo>
                  <a:pt x="24" y="707"/>
                </a:lnTo>
                <a:lnTo>
                  <a:pt x="9" y="738"/>
                </a:lnTo>
                <a:lnTo>
                  <a:pt x="4" y="750"/>
                </a:lnTo>
                <a:lnTo>
                  <a:pt x="0" y="760"/>
                </a:lnTo>
                <a:lnTo>
                  <a:pt x="0" y="760"/>
                </a:lnTo>
                <a:lnTo>
                  <a:pt x="0" y="770"/>
                </a:lnTo>
                <a:lnTo>
                  <a:pt x="3" y="784"/>
                </a:lnTo>
                <a:lnTo>
                  <a:pt x="8" y="798"/>
                </a:lnTo>
                <a:lnTo>
                  <a:pt x="14" y="813"/>
                </a:lnTo>
                <a:lnTo>
                  <a:pt x="26" y="842"/>
                </a:lnTo>
                <a:lnTo>
                  <a:pt x="35" y="859"/>
                </a:lnTo>
                <a:lnTo>
                  <a:pt x="35" y="859"/>
                </a:lnTo>
                <a:lnTo>
                  <a:pt x="40" y="864"/>
                </a:lnTo>
                <a:lnTo>
                  <a:pt x="46" y="869"/>
                </a:lnTo>
                <a:lnTo>
                  <a:pt x="53" y="872"/>
                </a:lnTo>
                <a:lnTo>
                  <a:pt x="62" y="876"/>
                </a:lnTo>
                <a:lnTo>
                  <a:pt x="71" y="878"/>
                </a:lnTo>
                <a:lnTo>
                  <a:pt x="79" y="878"/>
                </a:lnTo>
                <a:lnTo>
                  <a:pt x="87" y="877"/>
                </a:lnTo>
                <a:lnTo>
                  <a:pt x="90" y="876"/>
                </a:lnTo>
                <a:lnTo>
                  <a:pt x="94" y="874"/>
                </a:lnTo>
                <a:lnTo>
                  <a:pt x="94" y="874"/>
                </a:lnTo>
                <a:lnTo>
                  <a:pt x="97" y="871"/>
                </a:lnTo>
                <a:lnTo>
                  <a:pt x="99" y="867"/>
                </a:lnTo>
                <a:lnTo>
                  <a:pt x="103" y="859"/>
                </a:lnTo>
                <a:lnTo>
                  <a:pt x="105" y="849"/>
                </a:lnTo>
                <a:lnTo>
                  <a:pt x="108" y="839"/>
                </a:lnTo>
                <a:lnTo>
                  <a:pt x="109" y="819"/>
                </a:lnTo>
                <a:lnTo>
                  <a:pt x="111" y="806"/>
                </a:lnTo>
                <a:lnTo>
                  <a:pt x="111" y="806"/>
                </a:lnTo>
                <a:lnTo>
                  <a:pt x="116" y="792"/>
                </a:lnTo>
                <a:lnTo>
                  <a:pt x="121" y="782"/>
                </a:lnTo>
                <a:lnTo>
                  <a:pt x="127" y="774"/>
                </a:lnTo>
                <a:lnTo>
                  <a:pt x="133" y="765"/>
                </a:lnTo>
                <a:lnTo>
                  <a:pt x="140" y="759"/>
                </a:lnTo>
                <a:lnTo>
                  <a:pt x="143" y="758"/>
                </a:lnTo>
                <a:lnTo>
                  <a:pt x="146" y="757"/>
                </a:lnTo>
                <a:lnTo>
                  <a:pt x="149" y="757"/>
                </a:lnTo>
                <a:lnTo>
                  <a:pt x="152" y="757"/>
                </a:lnTo>
                <a:lnTo>
                  <a:pt x="152" y="757"/>
                </a:lnTo>
                <a:lnTo>
                  <a:pt x="156" y="760"/>
                </a:lnTo>
                <a:lnTo>
                  <a:pt x="162" y="765"/>
                </a:lnTo>
                <a:lnTo>
                  <a:pt x="177" y="784"/>
                </a:lnTo>
                <a:lnTo>
                  <a:pt x="218" y="834"/>
                </a:lnTo>
                <a:lnTo>
                  <a:pt x="260" y="887"/>
                </a:lnTo>
                <a:lnTo>
                  <a:pt x="278" y="907"/>
                </a:lnTo>
                <a:lnTo>
                  <a:pt x="287" y="919"/>
                </a:lnTo>
                <a:lnTo>
                  <a:pt x="287" y="919"/>
                </a:lnTo>
                <a:lnTo>
                  <a:pt x="291" y="923"/>
                </a:lnTo>
                <a:lnTo>
                  <a:pt x="296" y="925"/>
                </a:lnTo>
                <a:lnTo>
                  <a:pt x="308" y="930"/>
                </a:lnTo>
                <a:lnTo>
                  <a:pt x="322" y="935"/>
                </a:lnTo>
                <a:lnTo>
                  <a:pt x="335" y="939"/>
                </a:lnTo>
                <a:lnTo>
                  <a:pt x="363" y="943"/>
                </a:lnTo>
                <a:lnTo>
                  <a:pt x="381" y="944"/>
                </a:lnTo>
                <a:lnTo>
                  <a:pt x="381" y="944"/>
                </a:lnTo>
                <a:lnTo>
                  <a:pt x="386" y="943"/>
                </a:lnTo>
                <a:lnTo>
                  <a:pt x="393" y="940"/>
                </a:lnTo>
                <a:lnTo>
                  <a:pt x="407" y="933"/>
                </a:lnTo>
                <a:lnTo>
                  <a:pt x="418" y="924"/>
                </a:lnTo>
                <a:lnTo>
                  <a:pt x="423" y="920"/>
                </a:lnTo>
                <a:lnTo>
                  <a:pt x="377" y="992"/>
                </a:lnTo>
                <a:lnTo>
                  <a:pt x="377" y="992"/>
                </a:lnTo>
                <a:lnTo>
                  <a:pt x="349" y="1003"/>
                </a:lnTo>
                <a:lnTo>
                  <a:pt x="332" y="1011"/>
                </a:lnTo>
                <a:lnTo>
                  <a:pt x="327" y="1015"/>
                </a:lnTo>
                <a:lnTo>
                  <a:pt x="327" y="1016"/>
                </a:lnTo>
                <a:lnTo>
                  <a:pt x="327" y="1018"/>
                </a:lnTo>
                <a:lnTo>
                  <a:pt x="327" y="1018"/>
                </a:lnTo>
                <a:lnTo>
                  <a:pt x="331" y="1019"/>
                </a:lnTo>
                <a:lnTo>
                  <a:pt x="335" y="1019"/>
                </a:lnTo>
                <a:lnTo>
                  <a:pt x="347" y="1019"/>
                </a:lnTo>
                <a:lnTo>
                  <a:pt x="360" y="1018"/>
                </a:lnTo>
                <a:lnTo>
                  <a:pt x="360" y="1018"/>
                </a:lnTo>
                <a:lnTo>
                  <a:pt x="347" y="1024"/>
                </a:lnTo>
                <a:lnTo>
                  <a:pt x="343" y="1026"/>
                </a:lnTo>
                <a:lnTo>
                  <a:pt x="340" y="1029"/>
                </a:lnTo>
                <a:lnTo>
                  <a:pt x="339" y="1031"/>
                </a:lnTo>
                <a:lnTo>
                  <a:pt x="340" y="1032"/>
                </a:lnTo>
                <a:lnTo>
                  <a:pt x="340" y="1032"/>
                </a:lnTo>
                <a:lnTo>
                  <a:pt x="347" y="1034"/>
                </a:lnTo>
                <a:lnTo>
                  <a:pt x="355" y="1034"/>
                </a:lnTo>
                <a:lnTo>
                  <a:pt x="375" y="1034"/>
                </a:lnTo>
                <a:lnTo>
                  <a:pt x="402" y="1032"/>
                </a:lnTo>
                <a:lnTo>
                  <a:pt x="402" y="1032"/>
                </a:lnTo>
                <a:lnTo>
                  <a:pt x="408" y="1035"/>
                </a:lnTo>
                <a:lnTo>
                  <a:pt x="413" y="1035"/>
                </a:lnTo>
                <a:lnTo>
                  <a:pt x="415" y="1034"/>
                </a:lnTo>
                <a:lnTo>
                  <a:pt x="419" y="1032"/>
                </a:lnTo>
                <a:lnTo>
                  <a:pt x="419" y="1032"/>
                </a:lnTo>
                <a:lnTo>
                  <a:pt x="431" y="1023"/>
                </a:lnTo>
                <a:lnTo>
                  <a:pt x="452" y="1008"/>
                </a:lnTo>
                <a:lnTo>
                  <a:pt x="480" y="986"/>
                </a:lnTo>
                <a:lnTo>
                  <a:pt x="480" y="986"/>
                </a:lnTo>
                <a:lnTo>
                  <a:pt x="484" y="999"/>
                </a:lnTo>
                <a:lnTo>
                  <a:pt x="489" y="1009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499" y="1016"/>
                </a:lnTo>
                <a:lnTo>
                  <a:pt x="503" y="1018"/>
                </a:lnTo>
                <a:lnTo>
                  <a:pt x="512" y="1016"/>
                </a:lnTo>
                <a:lnTo>
                  <a:pt x="521" y="1013"/>
                </a:lnTo>
                <a:lnTo>
                  <a:pt x="521" y="1013"/>
                </a:lnTo>
                <a:lnTo>
                  <a:pt x="515" y="1000"/>
                </a:lnTo>
                <a:lnTo>
                  <a:pt x="509" y="982"/>
                </a:lnTo>
                <a:lnTo>
                  <a:pt x="509" y="982"/>
                </a:lnTo>
                <a:lnTo>
                  <a:pt x="508" y="977"/>
                </a:lnTo>
                <a:lnTo>
                  <a:pt x="509" y="970"/>
                </a:lnTo>
                <a:lnTo>
                  <a:pt x="512" y="959"/>
                </a:lnTo>
                <a:lnTo>
                  <a:pt x="516" y="943"/>
                </a:lnTo>
                <a:lnTo>
                  <a:pt x="516" y="943"/>
                </a:lnTo>
                <a:lnTo>
                  <a:pt x="521" y="922"/>
                </a:lnTo>
                <a:lnTo>
                  <a:pt x="525" y="904"/>
                </a:lnTo>
                <a:lnTo>
                  <a:pt x="529" y="886"/>
                </a:lnTo>
                <a:lnTo>
                  <a:pt x="513" y="693"/>
                </a:lnTo>
                <a:lnTo>
                  <a:pt x="513" y="693"/>
                </a:lnTo>
                <a:lnTo>
                  <a:pt x="637" y="702"/>
                </a:lnTo>
                <a:lnTo>
                  <a:pt x="768" y="713"/>
                </a:lnTo>
                <a:lnTo>
                  <a:pt x="768" y="713"/>
                </a:lnTo>
                <a:lnTo>
                  <a:pt x="771" y="712"/>
                </a:lnTo>
                <a:lnTo>
                  <a:pt x="778" y="707"/>
                </a:lnTo>
                <a:lnTo>
                  <a:pt x="784" y="700"/>
                </a:lnTo>
                <a:lnTo>
                  <a:pt x="791" y="691"/>
                </a:lnTo>
                <a:lnTo>
                  <a:pt x="798" y="681"/>
                </a:lnTo>
                <a:lnTo>
                  <a:pt x="805" y="670"/>
                </a:lnTo>
                <a:lnTo>
                  <a:pt x="808" y="659"/>
                </a:lnTo>
                <a:lnTo>
                  <a:pt x="810" y="653"/>
                </a:lnTo>
                <a:lnTo>
                  <a:pt x="810" y="648"/>
                </a:lnTo>
                <a:lnTo>
                  <a:pt x="810" y="648"/>
                </a:lnTo>
                <a:lnTo>
                  <a:pt x="807" y="621"/>
                </a:lnTo>
                <a:lnTo>
                  <a:pt x="802" y="587"/>
                </a:lnTo>
                <a:lnTo>
                  <a:pt x="797" y="555"/>
                </a:lnTo>
                <a:lnTo>
                  <a:pt x="792" y="535"/>
                </a:lnTo>
                <a:lnTo>
                  <a:pt x="792" y="535"/>
                </a:lnTo>
                <a:lnTo>
                  <a:pt x="790" y="531"/>
                </a:lnTo>
                <a:lnTo>
                  <a:pt x="786" y="526"/>
                </a:lnTo>
                <a:lnTo>
                  <a:pt x="770" y="513"/>
                </a:lnTo>
                <a:lnTo>
                  <a:pt x="727" y="477"/>
                </a:lnTo>
                <a:lnTo>
                  <a:pt x="664" y="428"/>
                </a:lnTo>
                <a:lnTo>
                  <a:pt x="637" y="408"/>
                </a:lnTo>
                <a:lnTo>
                  <a:pt x="637" y="408"/>
                </a:lnTo>
                <a:lnTo>
                  <a:pt x="677" y="391"/>
                </a:lnTo>
                <a:lnTo>
                  <a:pt x="705" y="376"/>
                </a:lnTo>
                <a:lnTo>
                  <a:pt x="716" y="371"/>
                </a:lnTo>
                <a:lnTo>
                  <a:pt x="723" y="366"/>
                </a:lnTo>
                <a:lnTo>
                  <a:pt x="723" y="366"/>
                </a:lnTo>
                <a:lnTo>
                  <a:pt x="760" y="334"/>
                </a:lnTo>
                <a:lnTo>
                  <a:pt x="782" y="324"/>
                </a:lnTo>
                <a:lnTo>
                  <a:pt x="821" y="339"/>
                </a:lnTo>
                <a:lnTo>
                  <a:pt x="821" y="339"/>
                </a:lnTo>
                <a:lnTo>
                  <a:pt x="833" y="399"/>
                </a:lnTo>
                <a:lnTo>
                  <a:pt x="842" y="444"/>
                </a:lnTo>
                <a:lnTo>
                  <a:pt x="845" y="461"/>
                </a:lnTo>
                <a:lnTo>
                  <a:pt x="847" y="472"/>
                </a:lnTo>
                <a:lnTo>
                  <a:pt x="847" y="472"/>
                </a:lnTo>
                <a:lnTo>
                  <a:pt x="849" y="487"/>
                </a:lnTo>
                <a:lnTo>
                  <a:pt x="855" y="519"/>
                </a:lnTo>
                <a:lnTo>
                  <a:pt x="874" y="606"/>
                </a:lnTo>
                <a:lnTo>
                  <a:pt x="901" y="728"/>
                </a:lnTo>
                <a:lnTo>
                  <a:pt x="970" y="891"/>
                </a:lnTo>
                <a:lnTo>
                  <a:pt x="975" y="919"/>
                </a:lnTo>
                <a:lnTo>
                  <a:pt x="975" y="919"/>
                </a:lnTo>
                <a:lnTo>
                  <a:pt x="971" y="925"/>
                </a:lnTo>
                <a:lnTo>
                  <a:pt x="964" y="939"/>
                </a:lnTo>
                <a:lnTo>
                  <a:pt x="961" y="946"/>
                </a:lnTo>
                <a:lnTo>
                  <a:pt x="960" y="954"/>
                </a:lnTo>
                <a:lnTo>
                  <a:pt x="960" y="956"/>
                </a:lnTo>
                <a:lnTo>
                  <a:pt x="961" y="959"/>
                </a:lnTo>
                <a:lnTo>
                  <a:pt x="962" y="960"/>
                </a:lnTo>
                <a:lnTo>
                  <a:pt x="965" y="961"/>
                </a:lnTo>
                <a:lnTo>
                  <a:pt x="965" y="961"/>
                </a:lnTo>
                <a:lnTo>
                  <a:pt x="971" y="960"/>
                </a:lnTo>
                <a:lnTo>
                  <a:pt x="980" y="956"/>
                </a:lnTo>
                <a:lnTo>
                  <a:pt x="988" y="951"/>
                </a:lnTo>
                <a:lnTo>
                  <a:pt x="997" y="945"/>
                </a:lnTo>
                <a:lnTo>
                  <a:pt x="1012" y="933"/>
                </a:lnTo>
                <a:lnTo>
                  <a:pt x="1018" y="928"/>
                </a:lnTo>
                <a:lnTo>
                  <a:pt x="1018" y="928"/>
                </a:lnTo>
                <a:lnTo>
                  <a:pt x="1028" y="933"/>
                </a:lnTo>
                <a:lnTo>
                  <a:pt x="1048" y="943"/>
                </a:lnTo>
                <a:lnTo>
                  <a:pt x="1048" y="943"/>
                </a:lnTo>
                <a:lnTo>
                  <a:pt x="1052" y="943"/>
                </a:lnTo>
                <a:lnTo>
                  <a:pt x="1056" y="941"/>
                </a:lnTo>
                <a:lnTo>
                  <a:pt x="1058" y="938"/>
                </a:lnTo>
                <a:lnTo>
                  <a:pt x="1060" y="934"/>
                </a:lnTo>
                <a:lnTo>
                  <a:pt x="1061" y="925"/>
                </a:lnTo>
                <a:lnTo>
                  <a:pt x="1061" y="920"/>
                </a:lnTo>
                <a:lnTo>
                  <a:pt x="1061" y="920"/>
                </a:lnTo>
                <a:lnTo>
                  <a:pt x="1084" y="930"/>
                </a:lnTo>
                <a:lnTo>
                  <a:pt x="1103" y="938"/>
                </a:lnTo>
                <a:lnTo>
                  <a:pt x="1113" y="940"/>
                </a:lnTo>
                <a:lnTo>
                  <a:pt x="1113" y="940"/>
                </a:lnTo>
                <a:lnTo>
                  <a:pt x="1130" y="941"/>
                </a:lnTo>
                <a:lnTo>
                  <a:pt x="1133" y="941"/>
                </a:lnTo>
                <a:lnTo>
                  <a:pt x="1137" y="940"/>
                </a:lnTo>
                <a:lnTo>
                  <a:pt x="1138" y="938"/>
                </a:lnTo>
                <a:lnTo>
                  <a:pt x="1137" y="935"/>
                </a:lnTo>
                <a:lnTo>
                  <a:pt x="1137" y="935"/>
                </a:lnTo>
                <a:lnTo>
                  <a:pt x="1133" y="931"/>
                </a:lnTo>
                <a:lnTo>
                  <a:pt x="1130" y="929"/>
                </a:lnTo>
                <a:lnTo>
                  <a:pt x="1125" y="926"/>
                </a:lnTo>
                <a:lnTo>
                  <a:pt x="1120" y="924"/>
                </a:lnTo>
                <a:lnTo>
                  <a:pt x="1120" y="924"/>
                </a:lnTo>
                <a:lnTo>
                  <a:pt x="1097" y="908"/>
                </a:lnTo>
                <a:lnTo>
                  <a:pt x="1084" y="899"/>
                </a:lnTo>
                <a:lnTo>
                  <a:pt x="1079" y="896"/>
                </a:lnTo>
                <a:lnTo>
                  <a:pt x="1078" y="892"/>
                </a:lnTo>
                <a:lnTo>
                  <a:pt x="1078" y="892"/>
                </a:lnTo>
                <a:lnTo>
                  <a:pt x="1073" y="882"/>
                </a:lnTo>
                <a:lnTo>
                  <a:pt x="1067" y="867"/>
                </a:lnTo>
                <a:lnTo>
                  <a:pt x="1056" y="849"/>
                </a:lnTo>
                <a:lnTo>
                  <a:pt x="1056" y="849"/>
                </a:lnTo>
                <a:lnTo>
                  <a:pt x="1031" y="833"/>
                </a:lnTo>
                <a:lnTo>
                  <a:pt x="1012" y="821"/>
                </a:lnTo>
                <a:lnTo>
                  <a:pt x="1005" y="816"/>
                </a:lnTo>
                <a:lnTo>
                  <a:pt x="1002" y="812"/>
                </a:lnTo>
                <a:lnTo>
                  <a:pt x="1002" y="812"/>
                </a:lnTo>
                <a:lnTo>
                  <a:pt x="999" y="805"/>
                </a:lnTo>
                <a:lnTo>
                  <a:pt x="997" y="790"/>
                </a:lnTo>
                <a:lnTo>
                  <a:pt x="991" y="748"/>
                </a:lnTo>
                <a:lnTo>
                  <a:pt x="986" y="707"/>
                </a:lnTo>
                <a:lnTo>
                  <a:pt x="984" y="686"/>
                </a:lnTo>
                <a:lnTo>
                  <a:pt x="984" y="686"/>
                </a:lnTo>
                <a:lnTo>
                  <a:pt x="973" y="590"/>
                </a:lnTo>
                <a:lnTo>
                  <a:pt x="962" y="498"/>
                </a:lnTo>
                <a:lnTo>
                  <a:pt x="943" y="314"/>
                </a:lnTo>
                <a:lnTo>
                  <a:pt x="943" y="314"/>
                </a:lnTo>
                <a:lnTo>
                  <a:pt x="975" y="305"/>
                </a:lnTo>
                <a:lnTo>
                  <a:pt x="975" y="305"/>
                </a:lnTo>
                <a:lnTo>
                  <a:pt x="989" y="301"/>
                </a:lnTo>
                <a:lnTo>
                  <a:pt x="999" y="300"/>
                </a:lnTo>
                <a:lnTo>
                  <a:pt x="1007" y="297"/>
                </a:lnTo>
                <a:lnTo>
                  <a:pt x="1007" y="297"/>
                </a:lnTo>
                <a:lnTo>
                  <a:pt x="1010" y="294"/>
                </a:lnTo>
                <a:lnTo>
                  <a:pt x="1018" y="286"/>
                </a:lnTo>
                <a:lnTo>
                  <a:pt x="1037" y="263"/>
                </a:lnTo>
                <a:lnTo>
                  <a:pt x="1064" y="231"/>
                </a:lnTo>
                <a:lnTo>
                  <a:pt x="1079" y="108"/>
                </a:lnTo>
                <a:lnTo>
                  <a:pt x="1076" y="67"/>
                </a:lnTo>
                <a:lnTo>
                  <a:pt x="1034" y="21"/>
                </a:lnTo>
                <a:lnTo>
                  <a:pt x="999" y="4"/>
                </a:lnTo>
                <a:lnTo>
                  <a:pt x="950" y="0"/>
                </a:lnTo>
                <a:lnTo>
                  <a:pt x="933" y="9"/>
                </a:lnTo>
                <a:lnTo>
                  <a:pt x="901" y="2"/>
                </a:lnTo>
                <a:lnTo>
                  <a:pt x="866" y="12"/>
                </a:lnTo>
                <a:lnTo>
                  <a:pt x="854" y="25"/>
                </a:lnTo>
                <a:lnTo>
                  <a:pt x="817" y="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BD4DEBBE-F362-4E8D-8FDF-5C42FAD196FF}"/>
              </a:ext>
            </a:extLst>
          </p:cNvPr>
          <p:cNvSpPr>
            <a:spLocks noEditPoints="1"/>
          </p:cNvSpPr>
          <p:nvPr/>
        </p:nvSpPr>
        <p:spPr bwMode="auto">
          <a:xfrm>
            <a:off x="3741945" y="984779"/>
            <a:ext cx="2473395" cy="2444222"/>
          </a:xfrm>
          <a:custGeom>
            <a:avLst/>
            <a:gdLst>
              <a:gd name="T0" fmla="*/ 330 w 1187"/>
              <a:gd name="T1" fmla="*/ 85 h 1173"/>
              <a:gd name="T2" fmla="*/ 255 w 1187"/>
              <a:gd name="T3" fmla="*/ 175 h 1173"/>
              <a:gd name="T4" fmla="*/ 194 w 1187"/>
              <a:gd name="T5" fmla="*/ 275 h 1173"/>
              <a:gd name="T6" fmla="*/ 200 w 1187"/>
              <a:gd name="T7" fmla="*/ 412 h 1173"/>
              <a:gd name="T8" fmla="*/ 173 w 1187"/>
              <a:gd name="T9" fmla="*/ 736 h 1173"/>
              <a:gd name="T10" fmla="*/ 42 w 1187"/>
              <a:gd name="T11" fmla="*/ 1096 h 1173"/>
              <a:gd name="T12" fmla="*/ 0 w 1187"/>
              <a:gd name="T13" fmla="*/ 1154 h 1173"/>
              <a:gd name="T14" fmla="*/ 52 w 1187"/>
              <a:gd name="T15" fmla="*/ 1122 h 1173"/>
              <a:gd name="T16" fmla="*/ 70 w 1187"/>
              <a:gd name="T17" fmla="*/ 1124 h 1173"/>
              <a:gd name="T18" fmla="*/ 67 w 1187"/>
              <a:gd name="T19" fmla="*/ 1167 h 1173"/>
              <a:gd name="T20" fmla="*/ 114 w 1187"/>
              <a:gd name="T21" fmla="*/ 1121 h 1173"/>
              <a:gd name="T22" fmla="*/ 176 w 1187"/>
              <a:gd name="T23" fmla="*/ 1098 h 1173"/>
              <a:gd name="T24" fmla="*/ 210 w 1187"/>
              <a:gd name="T25" fmla="*/ 1135 h 1173"/>
              <a:gd name="T26" fmla="*/ 245 w 1187"/>
              <a:gd name="T27" fmla="*/ 1165 h 1173"/>
              <a:gd name="T28" fmla="*/ 238 w 1187"/>
              <a:gd name="T29" fmla="*/ 1094 h 1173"/>
              <a:gd name="T30" fmla="*/ 280 w 1187"/>
              <a:gd name="T31" fmla="*/ 962 h 1173"/>
              <a:gd name="T32" fmla="*/ 332 w 1187"/>
              <a:gd name="T33" fmla="*/ 1079 h 1173"/>
              <a:gd name="T34" fmla="*/ 394 w 1187"/>
              <a:gd name="T35" fmla="*/ 1098 h 1173"/>
              <a:gd name="T36" fmla="*/ 420 w 1187"/>
              <a:gd name="T37" fmla="*/ 1067 h 1173"/>
              <a:gd name="T38" fmla="*/ 439 w 1187"/>
              <a:gd name="T39" fmla="*/ 954 h 1173"/>
              <a:gd name="T40" fmla="*/ 493 w 1187"/>
              <a:gd name="T41" fmla="*/ 784 h 1173"/>
              <a:gd name="T42" fmla="*/ 535 w 1187"/>
              <a:gd name="T43" fmla="*/ 658 h 1173"/>
              <a:gd name="T44" fmla="*/ 561 w 1187"/>
              <a:gd name="T45" fmla="*/ 598 h 1173"/>
              <a:gd name="T46" fmla="*/ 579 w 1187"/>
              <a:gd name="T47" fmla="*/ 717 h 1173"/>
              <a:gd name="T48" fmla="*/ 591 w 1187"/>
              <a:gd name="T49" fmla="*/ 848 h 1173"/>
              <a:gd name="T50" fmla="*/ 572 w 1187"/>
              <a:gd name="T51" fmla="*/ 912 h 1173"/>
              <a:gd name="T52" fmla="*/ 537 w 1187"/>
              <a:gd name="T53" fmla="*/ 994 h 1173"/>
              <a:gd name="T54" fmla="*/ 548 w 1187"/>
              <a:gd name="T55" fmla="*/ 1077 h 1173"/>
              <a:gd name="T56" fmla="*/ 616 w 1187"/>
              <a:gd name="T57" fmla="*/ 1112 h 1173"/>
              <a:gd name="T58" fmla="*/ 660 w 1187"/>
              <a:gd name="T59" fmla="*/ 1077 h 1173"/>
              <a:gd name="T60" fmla="*/ 713 w 1187"/>
              <a:gd name="T61" fmla="*/ 1135 h 1173"/>
              <a:gd name="T62" fmla="*/ 779 w 1187"/>
              <a:gd name="T63" fmla="*/ 1141 h 1173"/>
              <a:gd name="T64" fmla="*/ 814 w 1187"/>
              <a:gd name="T65" fmla="*/ 1072 h 1173"/>
              <a:gd name="T66" fmla="*/ 830 w 1187"/>
              <a:gd name="T67" fmla="*/ 806 h 1173"/>
              <a:gd name="T68" fmla="*/ 913 w 1187"/>
              <a:gd name="T69" fmla="*/ 775 h 1173"/>
              <a:gd name="T70" fmla="*/ 988 w 1187"/>
              <a:gd name="T71" fmla="*/ 1084 h 1173"/>
              <a:gd name="T72" fmla="*/ 990 w 1187"/>
              <a:gd name="T73" fmla="*/ 1130 h 1173"/>
              <a:gd name="T74" fmla="*/ 967 w 1187"/>
              <a:gd name="T75" fmla="*/ 1168 h 1173"/>
              <a:gd name="T76" fmla="*/ 1026 w 1187"/>
              <a:gd name="T77" fmla="*/ 1146 h 1173"/>
              <a:gd name="T78" fmla="*/ 1069 w 1187"/>
              <a:gd name="T79" fmla="*/ 1152 h 1173"/>
              <a:gd name="T80" fmla="*/ 1091 w 1187"/>
              <a:gd name="T81" fmla="*/ 1159 h 1173"/>
              <a:gd name="T82" fmla="*/ 1136 w 1187"/>
              <a:gd name="T83" fmla="*/ 1172 h 1173"/>
              <a:gd name="T84" fmla="*/ 1142 w 1187"/>
              <a:gd name="T85" fmla="*/ 1137 h 1173"/>
              <a:gd name="T86" fmla="*/ 1173 w 1187"/>
              <a:gd name="T87" fmla="*/ 1163 h 1173"/>
              <a:gd name="T88" fmla="*/ 1187 w 1187"/>
              <a:gd name="T89" fmla="*/ 1154 h 1173"/>
              <a:gd name="T90" fmla="*/ 1143 w 1187"/>
              <a:gd name="T91" fmla="*/ 1098 h 1173"/>
              <a:gd name="T92" fmla="*/ 1040 w 1187"/>
              <a:gd name="T93" fmla="*/ 995 h 1173"/>
              <a:gd name="T94" fmla="*/ 966 w 1187"/>
              <a:gd name="T95" fmla="*/ 647 h 1173"/>
              <a:gd name="T96" fmla="*/ 924 w 1187"/>
              <a:gd name="T97" fmla="*/ 305 h 1173"/>
              <a:gd name="T98" fmla="*/ 881 w 1187"/>
              <a:gd name="T99" fmla="*/ 185 h 1173"/>
              <a:gd name="T100" fmla="*/ 797 w 1187"/>
              <a:gd name="T101" fmla="*/ 81 h 1173"/>
              <a:gd name="T102" fmla="*/ 681 w 1187"/>
              <a:gd name="T103" fmla="*/ 41 h 1173"/>
              <a:gd name="T104" fmla="*/ 585 w 1187"/>
              <a:gd name="T105" fmla="*/ 5 h 1173"/>
              <a:gd name="T106" fmla="*/ 504 w 1187"/>
              <a:gd name="T107" fmla="*/ 12 h 1173"/>
              <a:gd name="T108" fmla="*/ 336 w 1187"/>
              <a:gd name="T109" fmla="*/ 335 h 1173"/>
              <a:gd name="T110" fmla="*/ 349 w 1187"/>
              <a:gd name="T111" fmla="*/ 443 h 1173"/>
              <a:gd name="T112" fmla="*/ 311 w 1187"/>
              <a:gd name="T113" fmla="*/ 622 h 1173"/>
              <a:gd name="T114" fmla="*/ 300 w 1187"/>
              <a:gd name="T115" fmla="*/ 401 h 1173"/>
              <a:gd name="T116" fmla="*/ 785 w 1187"/>
              <a:gd name="T117" fmla="*/ 335 h 1173"/>
              <a:gd name="T118" fmla="*/ 813 w 1187"/>
              <a:gd name="T119" fmla="*/ 428 h 1173"/>
              <a:gd name="T120" fmla="*/ 801 w 1187"/>
              <a:gd name="T121" fmla="*/ 468 h 1173"/>
              <a:gd name="T122" fmla="*/ 769 w 1187"/>
              <a:gd name="T123" fmla="*/ 40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7" h="1173">
                <a:moveTo>
                  <a:pt x="472" y="34"/>
                </a:moveTo>
                <a:lnTo>
                  <a:pt x="472" y="34"/>
                </a:lnTo>
                <a:lnTo>
                  <a:pt x="453" y="39"/>
                </a:lnTo>
                <a:lnTo>
                  <a:pt x="410" y="52"/>
                </a:lnTo>
                <a:lnTo>
                  <a:pt x="386" y="61"/>
                </a:lnTo>
                <a:lnTo>
                  <a:pt x="361" y="71"/>
                </a:lnTo>
                <a:lnTo>
                  <a:pt x="339" y="81"/>
                </a:lnTo>
                <a:lnTo>
                  <a:pt x="330" y="85"/>
                </a:lnTo>
                <a:lnTo>
                  <a:pt x="323" y="92"/>
                </a:lnTo>
                <a:lnTo>
                  <a:pt x="323" y="92"/>
                </a:lnTo>
                <a:lnTo>
                  <a:pt x="311" y="101"/>
                </a:lnTo>
                <a:lnTo>
                  <a:pt x="302" y="111"/>
                </a:lnTo>
                <a:lnTo>
                  <a:pt x="293" y="121"/>
                </a:lnTo>
                <a:lnTo>
                  <a:pt x="287" y="130"/>
                </a:lnTo>
                <a:lnTo>
                  <a:pt x="274" y="151"/>
                </a:lnTo>
                <a:lnTo>
                  <a:pt x="255" y="175"/>
                </a:lnTo>
                <a:lnTo>
                  <a:pt x="255" y="175"/>
                </a:lnTo>
                <a:lnTo>
                  <a:pt x="235" y="201"/>
                </a:lnTo>
                <a:lnTo>
                  <a:pt x="219" y="225"/>
                </a:lnTo>
                <a:lnTo>
                  <a:pt x="206" y="246"/>
                </a:lnTo>
                <a:lnTo>
                  <a:pt x="196" y="264"/>
                </a:lnTo>
                <a:lnTo>
                  <a:pt x="196" y="264"/>
                </a:lnTo>
                <a:lnTo>
                  <a:pt x="195" y="269"/>
                </a:lnTo>
                <a:lnTo>
                  <a:pt x="194" y="275"/>
                </a:lnTo>
                <a:lnTo>
                  <a:pt x="194" y="290"/>
                </a:lnTo>
                <a:lnTo>
                  <a:pt x="195" y="306"/>
                </a:lnTo>
                <a:lnTo>
                  <a:pt x="197" y="326"/>
                </a:lnTo>
                <a:lnTo>
                  <a:pt x="200" y="347"/>
                </a:lnTo>
                <a:lnTo>
                  <a:pt x="202" y="369"/>
                </a:lnTo>
                <a:lnTo>
                  <a:pt x="202" y="391"/>
                </a:lnTo>
                <a:lnTo>
                  <a:pt x="200" y="412"/>
                </a:lnTo>
                <a:lnTo>
                  <a:pt x="200" y="412"/>
                </a:lnTo>
                <a:lnTo>
                  <a:pt x="197" y="439"/>
                </a:lnTo>
                <a:lnTo>
                  <a:pt x="194" y="477"/>
                </a:lnTo>
                <a:lnTo>
                  <a:pt x="189" y="567"/>
                </a:lnTo>
                <a:lnTo>
                  <a:pt x="184" y="654"/>
                </a:lnTo>
                <a:lnTo>
                  <a:pt x="180" y="688"/>
                </a:lnTo>
                <a:lnTo>
                  <a:pt x="176" y="711"/>
                </a:lnTo>
                <a:lnTo>
                  <a:pt x="176" y="711"/>
                </a:lnTo>
                <a:lnTo>
                  <a:pt x="173" y="736"/>
                </a:lnTo>
                <a:lnTo>
                  <a:pt x="169" y="773"/>
                </a:lnTo>
                <a:lnTo>
                  <a:pt x="160" y="862"/>
                </a:lnTo>
                <a:lnTo>
                  <a:pt x="151" y="982"/>
                </a:lnTo>
                <a:lnTo>
                  <a:pt x="88" y="1073"/>
                </a:lnTo>
                <a:lnTo>
                  <a:pt x="88" y="1073"/>
                </a:lnTo>
                <a:lnTo>
                  <a:pt x="78" y="1078"/>
                </a:lnTo>
                <a:lnTo>
                  <a:pt x="54" y="1089"/>
                </a:lnTo>
                <a:lnTo>
                  <a:pt x="42" y="1096"/>
                </a:lnTo>
                <a:lnTo>
                  <a:pt x="30" y="1105"/>
                </a:lnTo>
                <a:lnTo>
                  <a:pt x="21" y="1112"/>
                </a:lnTo>
                <a:lnTo>
                  <a:pt x="18" y="1116"/>
                </a:lnTo>
                <a:lnTo>
                  <a:pt x="15" y="1119"/>
                </a:lnTo>
                <a:lnTo>
                  <a:pt x="15" y="1119"/>
                </a:lnTo>
                <a:lnTo>
                  <a:pt x="3" y="1143"/>
                </a:lnTo>
                <a:lnTo>
                  <a:pt x="0" y="1152"/>
                </a:lnTo>
                <a:lnTo>
                  <a:pt x="0" y="1154"/>
                </a:lnTo>
                <a:lnTo>
                  <a:pt x="3" y="1154"/>
                </a:lnTo>
                <a:lnTo>
                  <a:pt x="3" y="1154"/>
                </a:lnTo>
                <a:lnTo>
                  <a:pt x="8" y="1154"/>
                </a:lnTo>
                <a:lnTo>
                  <a:pt x="14" y="1151"/>
                </a:lnTo>
                <a:lnTo>
                  <a:pt x="30" y="1140"/>
                </a:lnTo>
                <a:lnTo>
                  <a:pt x="46" y="1130"/>
                </a:lnTo>
                <a:lnTo>
                  <a:pt x="52" y="1122"/>
                </a:lnTo>
                <a:lnTo>
                  <a:pt x="52" y="1122"/>
                </a:lnTo>
                <a:lnTo>
                  <a:pt x="54" y="1121"/>
                </a:lnTo>
                <a:lnTo>
                  <a:pt x="57" y="1120"/>
                </a:lnTo>
                <a:lnTo>
                  <a:pt x="66" y="1115"/>
                </a:lnTo>
                <a:lnTo>
                  <a:pt x="74" y="1112"/>
                </a:lnTo>
                <a:lnTo>
                  <a:pt x="75" y="1112"/>
                </a:lnTo>
                <a:lnTo>
                  <a:pt x="75" y="1114"/>
                </a:lnTo>
                <a:lnTo>
                  <a:pt x="75" y="1114"/>
                </a:lnTo>
                <a:lnTo>
                  <a:pt x="70" y="1124"/>
                </a:lnTo>
                <a:lnTo>
                  <a:pt x="62" y="1138"/>
                </a:lnTo>
                <a:lnTo>
                  <a:pt x="59" y="1147"/>
                </a:lnTo>
                <a:lnTo>
                  <a:pt x="57" y="1154"/>
                </a:lnTo>
                <a:lnTo>
                  <a:pt x="57" y="1161"/>
                </a:lnTo>
                <a:lnTo>
                  <a:pt x="58" y="1163"/>
                </a:lnTo>
                <a:lnTo>
                  <a:pt x="59" y="1164"/>
                </a:lnTo>
                <a:lnTo>
                  <a:pt x="59" y="1164"/>
                </a:lnTo>
                <a:lnTo>
                  <a:pt x="67" y="1167"/>
                </a:lnTo>
                <a:lnTo>
                  <a:pt x="73" y="1168"/>
                </a:lnTo>
                <a:lnTo>
                  <a:pt x="75" y="1168"/>
                </a:lnTo>
                <a:lnTo>
                  <a:pt x="78" y="1167"/>
                </a:lnTo>
                <a:lnTo>
                  <a:pt x="84" y="1158"/>
                </a:lnTo>
                <a:lnTo>
                  <a:pt x="84" y="1158"/>
                </a:lnTo>
                <a:lnTo>
                  <a:pt x="94" y="1144"/>
                </a:lnTo>
                <a:lnTo>
                  <a:pt x="107" y="1128"/>
                </a:lnTo>
                <a:lnTo>
                  <a:pt x="114" y="1121"/>
                </a:lnTo>
                <a:lnTo>
                  <a:pt x="121" y="1115"/>
                </a:lnTo>
                <a:lnTo>
                  <a:pt x="127" y="1110"/>
                </a:lnTo>
                <a:lnTo>
                  <a:pt x="132" y="1109"/>
                </a:lnTo>
                <a:lnTo>
                  <a:pt x="132" y="1109"/>
                </a:lnTo>
                <a:lnTo>
                  <a:pt x="144" y="1106"/>
                </a:lnTo>
                <a:lnTo>
                  <a:pt x="155" y="1103"/>
                </a:lnTo>
                <a:lnTo>
                  <a:pt x="168" y="1099"/>
                </a:lnTo>
                <a:lnTo>
                  <a:pt x="176" y="1098"/>
                </a:lnTo>
                <a:lnTo>
                  <a:pt x="176" y="1098"/>
                </a:lnTo>
                <a:lnTo>
                  <a:pt x="184" y="1098"/>
                </a:lnTo>
                <a:lnTo>
                  <a:pt x="185" y="1098"/>
                </a:lnTo>
                <a:lnTo>
                  <a:pt x="187" y="1098"/>
                </a:lnTo>
                <a:lnTo>
                  <a:pt x="191" y="1103"/>
                </a:lnTo>
                <a:lnTo>
                  <a:pt x="199" y="1116"/>
                </a:lnTo>
                <a:lnTo>
                  <a:pt x="199" y="1116"/>
                </a:lnTo>
                <a:lnTo>
                  <a:pt x="210" y="1135"/>
                </a:lnTo>
                <a:lnTo>
                  <a:pt x="222" y="1154"/>
                </a:lnTo>
                <a:lnTo>
                  <a:pt x="228" y="1162"/>
                </a:lnTo>
                <a:lnTo>
                  <a:pt x="234" y="1167"/>
                </a:lnTo>
                <a:lnTo>
                  <a:pt x="239" y="1169"/>
                </a:lnTo>
                <a:lnTo>
                  <a:pt x="240" y="1170"/>
                </a:lnTo>
                <a:lnTo>
                  <a:pt x="243" y="1169"/>
                </a:lnTo>
                <a:lnTo>
                  <a:pt x="243" y="1169"/>
                </a:lnTo>
                <a:lnTo>
                  <a:pt x="245" y="1165"/>
                </a:lnTo>
                <a:lnTo>
                  <a:pt x="247" y="1158"/>
                </a:lnTo>
                <a:lnTo>
                  <a:pt x="247" y="1151"/>
                </a:lnTo>
                <a:lnTo>
                  <a:pt x="245" y="1141"/>
                </a:lnTo>
                <a:lnTo>
                  <a:pt x="243" y="1125"/>
                </a:lnTo>
                <a:lnTo>
                  <a:pt x="240" y="1116"/>
                </a:lnTo>
                <a:lnTo>
                  <a:pt x="240" y="1116"/>
                </a:lnTo>
                <a:lnTo>
                  <a:pt x="239" y="1104"/>
                </a:lnTo>
                <a:lnTo>
                  <a:pt x="238" y="1094"/>
                </a:lnTo>
                <a:lnTo>
                  <a:pt x="239" y="1084"/>
                </a:lnTo>
                <a:lnTo>
                  <a:pt x="239" y="1084"/>
                </a:lnTo>
                <a:lnTo>
                  <a:pt x="247" y="1034"/>
                </a:lnTo>
                <a:lnTo>
                  <a:pt x="247" y="1034"/>
                </a:lnTo>
                <a:lnTo>
                  <a:pt x="255" y="909"/>
                </a:lnTo>
                <a:lnTo>
                  <a:pt x="279" y="939"/>
                </a:lnTo>
                <a:lnTo>
                  <a:pt x="279" y="939"/>
                </a:lnTo>
                <a:lnTo>
                  <a:pt x="280" y="962"/>
                </a:lnTo>
                <a:lnTo>
                  <a:pt x="284" y="983"/>
                </a:lnTo>
                <a:lnTo>
                  <a:pt x="287" y="1003"/>
                </a:lnTo>
                <a:lnTo>
                  <a:pt x="287" y="1003"/>
                </a:lnTo>
                <a:lnTo>
                  <a:pt x="291" y="1015"/>
                </a:lnTo>
                <a:lnTo>
                  <a:pt x="298" y="1030"/>
                </a:lnTo>
                <a:lnTo>
                  <a:pt x="308" y="1046"/>
                </a:lnTo>
                <a:lnTo>
                  <a:pt x="319" y="1063"/>
                </a:lnTo>
                <a:lnTo>
                  <a:pt x="332" y="1079"/>
                </a:lnTo>
                <a:lnTo>
                  <a:pt x="339" y="1085"/>
                </a:lnTo>
                <a:lnTo>
                  <a:pt x="345" y="1092"/>
                </a:lnTo>
                <a:lnTo>
                  <a:pt x="352" y="1096"/>
                </a:lnTo>
                <a:lnTo>
                  <a:pt x="359" y="1099"/>
                </a:lnTo>
                <a:lnTo>
                  <a:pt x="366" y="1101"/>
                </a:lnTo>
                <a:lnTo>
                  <a:pt x="372" y="1101"/>
                </a:lnTo>
                <a:lnTo>
                  <a:pt x="372" y="1101"/>
                </a:lnTo>
                <a:lnTo>
                  <a:pt x="394" y="1098"/>
                </a:lnTo>
                <a:lnTo>
                  <a:pt x="402" y="1095"/>
                </a:lnTo>
                <a:lnTo>
                  <a:pt x="408" y="1093"/>
                </a:lnTo>
                <a:lnTo>
                  <a:pt x="412" y="1090"/>
                </a:lnTo>
                <a:lnTo>
                  <a:pt x="415" y="1087"/>
                </a:lnTo>
                <a:lnTo>
                  <a:pt x="418" y="1082"/>
                </a:lnTo>
                <a:lnTo>
                  <a:pt x="419" y="1077"/>
                </a:lnTo>
                <a:lnTo>
                  <a:pt x="419" y="1077"/>
                </a:lnTo>
                <a:lnTo>
                  <a:pt x="420" y="1067"/>
                </a:lnTo>
                <a:lnTo>
                  <a:pt x="420" y="1053"/>
                </a:lnTo>
                <a:lnTo>
                  <a:pt x="421" y="1015"/>
                </a:lnTo>
                <a:lnTo>
                  <a:pt x="423" y="978"/>
                </a:lnTo>
                <a:lnTo>
                  <a:pt x="424" y="966"/>
                </a:lnTo>
                <a:lnTo>
                  <a:pt x="425" y="962"/>
                </a:lnTo>
                <a:lnTo>
                  <a:pt x="426" y="961"/>
                </a:lnTo>
                <a:lnTo>
                  <a:pt x="426" y="961"/>
                </a:lnTo>
                <a:lnTo>
                  <a:pt x="439" y="954"/>
                </a:lnTo>
                <a:lnTo>
                  <a:pt x="444" y="949"/>
                </a:lnTo>
                <a:lnTo>
                  <a:pt x="446" y="947"/>
                </a:lnTo>
                <a:lnTo>
                  <a:pt x="447" y="945"/>
                </a:lnTo>
                <a:lnTo>
                  <a:pt x="447" y="945"/>
                </a:lnTo>
                <a:lnTo>
                  <a:pt x="456" y="913"/>
                </a:lnTo>
                <a:lnTo>
                  <a:pt x="473" y="849"/>
                </a:lnTo>
                <a:lnTo>
                  <a:pt x="483" y="814"/>
                </a:lnTo>
                <a:lnTo>
                  <a:pt x="493" y="784"/>
                </a:lnTo>
                <a:lnTo>
                  <a:pt x="501" y="760"/>
                </a:lnTo>
                <a:lnTo>
                  <a:pt x="505" y="753"/>
                </a:lnTo>
                <a:lnTo>
                  <a:pt x="508" y="749"/>
                </a:lnTo>
                <a:lnTo>
                  <a:pt x="508" y="749"/>
                </a:lnTo>
                <a:lnTo>
                  <a:pt x="510" y="744"/>
                </a:lnTo>
                <a:lnTo>
                  <a:pt x="513" y="738"/>
                </a:lnTo>
                <a:lnTo>
                  <a:pt x="520" y="716"/>
                </a:lnTo>
                <a:lnTo>
                  <a:pt x="535" y="658"/>
                </a:lnTo>
                <a:lnTo>
                  <a:pt x="542" y="630"/>
                </a:lnTo>
                <a:lnTo>
                  <a:pt x="550" y="608"/>
                </a:lnTo>
                <a:lnTo>
                  <a:pt x="553" y="600"/>
                </a:lnTo>
                <a:lnTo>
                  <a:pt x="556" y="595"/>
                </a:lnTo>
                <a:lnTo>
                  <a:pt x="557" y="594"/>
                </a:lnTo>
                <a:lnTo>
                  <a:pt x="558" y="594"/>
                </a:lnTo>
                <a:lnTo>
                  <a:pt x="559" y="595"/>
                </a:lnTo>
                <a:lnTo>
                  <a:pt x="561" y="598"/>
                </a:lnTo>
                <a:lnTo>
                  <a:pt x="561" y="598"/>
                </a:lnTo>
                <a:lnTo>
                  <a:pt x="564" y="609"/>
                </a:lnTo>
                <a:lnTo>
                  <a:pt x="567" y="622"/>
                </a:lnTo>
                <a:lnTo>
                  <a:pt x="569" y="654"/>
                </a:lnTo>
                <a:lnTo>
                  <a:pt x="572" y="688"/>
                </a:lnTo>
                <a:lnTo>
                  <a:pt x="575" y="704"/>
                </a:lnTo>
                <a:lnTo>
                  <a:pt x="579" y="717"/>
                </a:lnTo>
                <a:lnTo>
                  <a:pt x="579" y="717"/>
                </a:lnTo>
                <a:lnTo>
                  <a:pt x="589" y="749"/>
                </a:lnTo>
                <a:lnTo>
                  <a:pt x="601" y="790"/>
                </a:lnTo>
                <a:lnTo>
                  <a:pt x="615" y="839"/>
                </a:lnTo>
                <a:lnTo>
                  <a:pt x="615" y="839"/>
                </a:lnTo>
                <a:lnTo>
                  <a:pt x="609" y="840"/>
                </a:lnTo>
                <a:lnTo>
                  <a:pt x="604" y="842"/>
                </a:lnTo>
                <a:lnTo>
                  <a:pt x="598" y="844"/>
                </a:lnTo>
                <a:lnTo>
                  <a:pt x="591" y="848"/>
                </a:lnTo>
                <a:lnTo>
                  <a:pt x="585" y="853"/>
                </a:lnTo>
                <a:lnTo>
                  <a:pt x="580" y="860"/>
                </a:lnTo>
                <a:lnTo>
                  <a:pt x="578" y="865"/>
                </a:lnTo>
                <a:lnTo>
                  <a:pt x="577" y="870"/>
                </a:lnTo>
                <a:lnTo>
                  <a:pt x="577" y="870"/>
                </a:lnTo>
                <a:lnTo>
                  <a:pt x="574" y="887"/>
                </a:lnTo>
                <a:lnTo>
                  <a:pt x="573" y="901"/>
                </a:lnTo>
                <a:lnTo>
                  <a:pt x="572" y="912"/>
                </a:lnTo>
                <a:lnTo>
                  <a:pt x="567" y="927"/>
                </a:lnTo>
                <a:lnTo>
                  <a:pt x="567" y="927"/>
                </a:lnTo>
                <a:lnTo>
                  <a:pt x="562" y="936"/>
                </a:lnTo>
                <a:lnTo>
                  <a:pt x="557" y="945"/>
                </a:lnTo>
                <a:lnTo>
                  <a:pt x="551" y="955"/>
                </a:lnTo>
                <a:lnTo>
                  <a:pt x="546" y="966"/>
                </a:lnTo>
                <a:lnTo>
                  <a:pt x="541" y="979"/>
                </a:lnTo>
                <a:lnTo>
                  <a:pt x="537" y="994"/>
                </a:lnTo>
                <a:lnTo>
                  <a:pt x="535" y="1012"/>
                </a:lnTo>
                <a:lnTo>
                  <a:pt x="535" y="1032"/>
                </a:lnTo>
                <a:lnTo>
                  <a:pt x="535" y="1032"/>
                </a:lnTo>
                <a:lnTo>
                  <a:pt x="535" y="1042"/>
                </a:lnTo>
                <a:lnTo>
                  <a:pt x="537" y="1052"/>
                </a:lnTo>
                <a:lnTo>
                  <a:pt x="540" y="1061"/>
                </a:lnTo>
                <a:lnTo>
                  <a:pt x="543" y="1069"/>
                </a:lnTo>
                <a:lnTo>
                  <a:pt x="548" y="1077"/>
                </a:lnTo>
                <a:lnTo>
                  <a:pt x="553" y="1083"/>
                </a:lnTo>
                <a:lnTo>
                  <a:pt x="558" y="1088"/>
                </a:lnTo>
                <a:lnTo>
                  <a:pt x="564" y="1093"/>
                </a:lnTo>
                <a:lnTo>
                  <a:pt x="577" y="1101"/>
                </a:lnTo>
                <a:lnTo>
                  <a:pt x="590" y="1106"/>
                </a:lnTo>
                <a:lnTo>
                  <a:pt x="604" y="1110"/>
                </a:lnTo>
                <a:lnTo>
                  <a:pt x="616" y="1112"/>
                </a:lnTo>
                <a:lnTo>
                  <a:pt x="616" y="1112"/>
                </a:lnTo>
                <a:lnTo>
                  <a:pt x="622" y="1112"/>
                </a:lnTo>
                <a:lnTo>
                  <a:pt x="627" y="1111"/>
                </a:lnTo>
                <a:lnTo>
                  <a:pt x="632" y="1109"/>
                </a:lnTo>
                <a:lnTo>
                  <a:pt x="637" y="1106"/>
                </a:lnTo>
                <a:lnTo>
                  <a:pt x="644" y="1100"/>
                </a:lnTo>
                <a:lnTo>
                  <a:pt x="652" y="1092"/>
                </a:lnTo>
                <a:lnTo>
                  <a:pt x="657" y="1084"/>
                </a:lnTo>
                <a:lnTo>
                  <a:pt x="660" y="1077"/>
                </a:lnTo>
                <a:lnTo>
                  <a:pt x="664" y="1069"/>
                </a:lnTo>
                <a:lnTo>
                  <a:pt x="664" y="1069"/>
                </a:lnTo>
                <a:lnTo>
                  <a:pt x="669" y="1079"/>
                </a:lnTo>
                <a:lnTo>
                  <a:pt x="681" y="1100"/>
                </a:lnTo>
                <a:lnTo>
                  <a:pt x="690" y="1112"/>
                </a:lnTo>
                <a:lnTo>
                  <a:pt x="699" y="1124"/>
                </a:lnTo>
                <a:lnTo>
                  <a:pt x="708" y="1132"/>
                </a:lnTo>
                <a:lnTo>
                  <a:pt x="713" y="1135"/>
                </a:lnTo>
                <a:lnTo>
                  <a:pt x="717" y="1137"/>
                </a:lnTo>
                <a:lnTo>
                  <a:pt x="717" y="1137"/>
                </a:lnTo>
                <a:lnTo>
                  <a:pt x="734" y="1142"/>
                </a:lnTo>
                <a:lnTo>
                  <a:pt x="742" y="1144"/>
                </a:lnTo>
                <a:lnTo>
                  <a:pt x="750" y="1146"/>
                </a:lnTo>
                <a:lnTo>
                  <a:pt x="759" y="1146"/>
                </a:lnTo>
                <a:lnTo>
                  <a:pt x="768" y="1144"/>
                </a:lnTo>
                <a:lnTo>
                  <a:pt x="779" y="1141"/>
                </a:lnTo>
                <a:lnTo>
                  <a:pt x="790" y="1135"/>
                </a:lnTo>
                <a:lnTo>
                  <a:pt x="790" y="1135"/>
                </a:lnTo>
                <a:lnTo>
                  <a:pt x="793" y="1133"/>
                </a:lnTo>
                <a:lnTo>
                  <a:pt x="796" y="1130"/>
                </a:lnTo>
                <a:lnTo>
                  <a:pt x="802" y="1120"/>
                </a:lnTo>
                <a:lnTo>
                  <a:pt x="807" y="1106"/>
                </a:lnTo>
                <a:lnTo>
                  <a:pt x="811" y="1090"/>
                </a:lnTo>
                <a:lnTo>
                  <a:pt x="814" y="1072"/>
                </a:lnTo>
                <a:lnTo>
                  <a:pt x="817" y="1051"/>
                </a:lnTo>
                <a:lnTo>
                  <a:pt x="822" y="1005"/>
                </a:lnTo>
                <a:lnTo>
                  <a:pt x="825" y="960"/>
                </a:lnTo>
                <a:lnTo>
                  <a:pt x="828" y="917"/>
                </a:lnTo>
                <a:lnTo>
                  <a:pt x="832" y="859"/>
                </a:lnTo>
                <a:lnTo>
                  <a:pt x="832" y="859"/>
                </a:lnTo>
                <a:lnTo>
                  <a:pt x="832" y="838"/>
                </a:lnTo>
                <a:lnTo>
                  <a:pt x="830" y="806"/>
                </a:lnTo>
                <a:lnTo>
                  <a:pt x="825" y="729"/>
                </a:lnTo>
                <a:lnTo>
                  <a:pt x="820" y="659"/>
                </a:lnTo>
                <a:lnTo>
                  <a:pt x="817" y="627"/>
                </a:lnTo>
                <a:lnTo>
                  <a:pt x="817" y="627"/>
                </a:lnTo>
                <a:lnTo>
                  <a:pt x="820" y="562"/>
                </a:lnTo>
                <a:lnTo>
                  <a:pt x="824" y="499"/>
                </a:lnTo>
                <a:lnTo>
                  <a:pt x="913" y="775"/>
                </a:lnTo>
                <a:lnTo>
                  <a:pt x="913" y="775"/>
                </a:lnTo>
                <a:lnTo>
                  <a:pt x="942" y="891"/>
                </a:lnTo>
                <a:lnTo>
                  <a:pt x="962" y="968"/>
                </a:lnTo>
                <a:lnTo>
                  <a:pt x="976" y="1013"/>
                </a:lnTo>
                <a:lnTo>
                  <a:pt x="976" y="1013"/>
                </a:lnTo>
                <a:lnTo>
                  <a:pt x="978" y="1021"/>
                </a:lnTo>
                <a:lnTo>
                  <a:pt x="981" y="1032"/>
                </a:lnTo>
                <a:lnTo>
                  <a:pt x="984" y="1055"/>
                </a:lnTo>
                <a:lnTo>
                  <a:pt x="988" y="1084"/>
                </a:lnTo>
                <a:lnTo>
                  <a:pt x="988" y="1084"/>
                </a:lnTo>
                <a:lnTo>
                  <a:pt x="989" y="1089"/>
                </a:lnTo>
                <a:lnTo>
                  <a:pt x="992" y="1096"/>
                </a:lnTo>
                <a:lnTo>
                  <a:pt x="993" y="1105"/>
                </a:lnTo>
                <a:lnTo>
                  <a:pt x="994" y="1112"/>
                </a:lnTo>
                <a:lnTo>
                  <a:pt x="994" y="1112"/>
                </a:lnTo>
                <a:lnTo>
                  <a:pt x="994" y="1120"/>
                </a:lnTo>
                <a:lnTo>
                  <a:pt x="990" y="1130"/>
                </a:lnTo>
                <a:lnTo>
                  <a:pt x="987" y="1138"/>
                </a:lnTo>
                <a:lnTo>
                  <a:pt x="982" y="1146"/>
                </a:lnTo>
                <a:lnTo>
                  <a:pt x="982" y="1146"/>
                </a:lnTo>
                <a:lnTo>
                  <a:pt x="976" y="1153"/>
                </a:lnTo>
                <a:lnTo>
                  <a:pt x="968" y="1161"/>
                </a:lnTo>
                <a:lnTo>
                  <a:pt x="966" y="1163"/>
                </a:lnTo>
                <a:lnTo>
                  <a:pt x="965" y="1165"/>
                </a:lnTo>
                <a:lnTo>
                  <a:pt x="967" y="1168"/>
                </a:lnTo>
                <a:lnTo>
                  <a:pt x="972" y="1169"/>
                </a:lnTo>
                <a:lnTo>
                  <a:pt x="972" y="1169"/>
                </a:lnTo>
                <a:lnTo>
                  <a:pt x="979" y="1169"/>
                </a:lnTo>
                <a:lnTo>
                  <a:pt x="987" y="1167"/>
                </a:lnTo>
                <a:lnTo>
                  <a:pt x="997" y="1163"/>
                </a:lnTo>
                <a:lnTo>
                  <a:pt x="1005" y="1159"/>
                </a:lnTo>
                <a:lnTo>
                  <a:pt x="1019" y="1151"/>
                </a:lnTo>
                <a:lnTo>
                  <a:pt x="1026" y="1146"/>
                </a:lnTo>
                <a:lnTo>
                  <a:pt x="1026" y="1146"/>
                </a:lnTo>
                <a:lnTo>
                  <a:pt x="1040" y="1132"/>
                </a:lnTo>
                <a:lnTo>
                  <a:pt x="1052" y="1119"/>
                </a:lnTo>
                <a:lnTo>
                  <a:pt x="1052" y="1119"/>
                </a:lnTo>
                <a:lnTo>
                  <a:pt x="1058" y="1127"/>
                </a:lnTo>
                <a:lnTo>
                  <a:pt x="1063" y="1137"/>
                </a:lnTo>
                <a:lnTo>
                  <a:pt x="1069" y="1152"/>
                </a:lnTo>
                <a:lnTo>
                  <a:pt x="1069" y="1152"/>
                </a:lnTo>
                <a:lnTo>
                  <a:pt x="1074" y="1164"/>
                </a:lnTo>
                <a:lnTo>
                  <a:pt x="1079" y="1172"/>
                </a:lnTo>
                <a:lnTo>
                  <a:pt x="1082" y="1173"/>
                </a:lnTo>
                <a:lnTo>
                  <a:pt x="1083" y="1173"/>
                </a:lnTo>
                <a:lnTo>
                  <a:pt x="1085" y="1172"/>
                </a:lnTo>
                <a:lnTo>
                  <a:pt x="1086" y="1169"/>
                </a:lnTo>
                <a:lnTo>
                  <a:pt x="1086" y="1169"/>
                </a:lnTo>
                <a:lnTo>
                  <a:pt x="1091" y="1159"/>
                </a:lnTo>
                <a:lnTo>
                  <a:pt x="1094" y="1147"/>
                </a:lnTo>
                <a:lnTo>
                  <a:pt x="1098" y="1130"/>
                </a:lnTo>
                <a:lnTo>
                  <a:pt x="1098" y="1130"/>
                </a:lnTo>
                <a:lnTo>
                  <a:pt x="1104" y="1138"/>
                </a:lnTo>
                <a:lnTo>
                  <a:pt x="1117" y="1156"/>
                </a:lnTo>
                <a:lnTo>
                  <a:pt x="1125" y="1164"/>
                </a:lnTo>
                <a:lnTo>
                  <a:pt x="1132" y="1170"/>
                </a:lnTo>
                <a:lnTo>
                  <a:pt x="1136" y="1172"/>
                </a:lnTo>
                <a:lnTo>
                  <a:pt x="1139" y="1173"/>
                </a:lnTo>
                <a:lnTo>
                  <a:pt x="1142" y="1172"/>
                </a:lnTo>
                <a:lnTo>
                  <a:pt x="1144" y="1169"/>
                </a:lnTo>
                <a:lnTo>
                  <a:pt x="1144" y="1169"/>
                </a:lnTo>
                <a:lnTo>
                  <a:pt x="1147" y="1162"/>
                </a:lnTo>
                <a:lnTo>
                  <a:pt x="1147" y="1154"/>
                </a:lnTo>
                <a:lnTo>
                  <a:pt x="1146" y="1146"/>
                </a:lnTo>
                <a:lnTo>
                  <a:pt x="1142" y="1137"/>
                </a:lnTo>
                <a:lnTo>
                  <a:pt x="1137" y="1125"/>
                </a:lnTo>
                <a:lnTo>
                  <a:pt x="1133" y="1119"/>
                </a:lnTo>
                <a:lnTo>
                  <a:pt x="1133" y="1119"/>
                </a:lnTo>
                <a:lnTo>
                  <a:pt x="1148" y="1133"/>
                </a:lnTo>
                <a:lnTo>
                  <a:pt x="1159" y="1144"/>
                </a:lnTo>
                <a:lnTo>
                  <a:pt x="1167" y="1154"/>
                </a:lnTo>
                <a:lnTo>
                  <a:pt x="1167" y="1154"/>
                </a:lnTo>
                <a:lnTo>
                  <a:pt x="1173" y="1163"/>
                </a:lnTo>
                <a:lnTo>
                  <a:pt x="1178" y="1170"/>
                </a:lnTo>
                <a:lnTo>
                  <a:pt x="1180" y="1172"/>
                </a:lnTo>
                <a:lnTo>
                  <a:pt x="1183" y="1173"/>
                </a:lnTo>
                <a:lnTo>
                  <a:pt x="1185" y="1170"/>
                </a:lnTo>
                <a:lnTo>
                  <a:pt x="1186" y="1168"/>
                </a:lnTo>
                <a:lnTo>
                  <a:pt x="1186" y="1168"/>
                </a:lnTo>
                <a:lnTo>
                  <a:pt x="1187" y="1162"/>
                </a:lnTo>
                <a:lnTo>
                  <a:pt x="1187" y="1154"/>
                </a:lnTo>
                <a:lnTo>
                  <a:pt x="1185" y="1147"/>
                </a:lnTo>
                <a:lnTo>
                  <a:pt x="1183" y="1138"/>
                </a:lnTo>
                <a:lnTo>
                  <a:pt x="1178" y="1130"/>
                </a:lnTo>
                <a:lnTo>
                  <a:pt x="1173" y="1121"/>
                </a:lnTo>
                <a:lnTo>
                  <a:pt x="1167" y="1115"/>
                </a:lnTo>
                <a:lnTo>
                  <a:pt x="1160" y="1109"/>
                </a:lnTo>
                <a:lnTo>
                  <a:pt x="1160" y="1109"/>
                </a:lnTo>
                <a:lnTo>
                  <a:pt x="1143" y="1098"/>
                </a:lnTo>
                <a:lnTo>
                  <a:pt x="1123" y="1085"/>
                </a:lnTo>
                <a:lnTo>
                  <a:pt x="1114" y="1079"/>
                </a:lnTo>
                <a:lnTo>
                  <a:pt x="1104" y="1072"/>
                </a:lnTo>
                <a:lnTo>
                  <a:pt x="1095" y="1063"/>
                </a:lnTo>
                <a:lnTo>
                  <a:pt x="1086" y="1055"/>
                </a:lnTo>
                <a:lnTo>
                  <a:pt x="1086" y="1055"/>
                </a:lnTo>
                <a:lnTo>
                  <a:pt x="1054" y="1015"/>
                </a:lnTo>
                <a:lnTo>
                  <a:pt x="1040" y="995"/>
                </a:lnTo>
                <a:lnTo>
                  <a:pt x="1034" y="987"/>
                </a:lnTo>
                <a:lnTo>
                  <a:pt x="1030" y="981"/>
                </a:lnTo>
                <a:lnTo>
                  <a:pt x="1030" y="981"/>
                </a:lnTo>
                <a:lnTo>
                  <a:pt x="1026" y="962"/>
                </a:lnTo>
                <a:lnTo>
                  <a:pt x="1018" y="925"/>
                </a:lnTo>
                <a:lnTo>
                  <a:pt x="998" y="819"/>
                </a:lnTo>
                <a:lnTo>
                  <a:pt x="978" y="710"/>
                </a:lnTo>
                <a:lnTo>
                  <a:pt x="966" y="647"/>
                </a:lnTo>
                <a:lnTo>
                  <a:pt x="966" y="647"/>
                </a:lnTo>
                <a:lnTo>
                  <a:pt x="963" y="627"/>
                </a:lnTo>
                <a:lnTo>
                  <a:pt x="961" y="595"/>
                </a:lnTo>
                <a:lnTo>
                  <a:pt x="955" y="510"/>
                </a:lnTo>
                <a:lnTo>
                  <a:pt x="949" y="396"/>
                </a:lnTo>
                <a:lnTo>
                  <a:pt x="949" y="396"/>
                </a:lnTo>
                <a:lnTo>
                  <a:pt x="934" y="344"/>
                </a:lnTo>
                <a:lnTo>
                  <a:pt x="924" y="305"/>
                </a:lnTo>
                <a:lnTo>
                  <a:pt x="921" y="287"/>
                </a:lnTo>
                <a:lnTo>
                  <a:pt x="920" y="275"/>
                </a:lnTo>
                <a:lnTo>
                  <a:pt x="920" y="275"/>
                </a:lnTo>
                <a:lnTo>
                  <a:pt x="919" y="269"/>
                </a:lnTo>
                <a:lnTo>
                  <a:pt x="917" y="262"/>
                </a:lnTo>
                <a:lnTo>
                  <a:pt x="909" y="241"/>
                </a:lnTo>
                <a:lnTo>
                  <a:pt x="897" y="215"/>
                </a:lnTo>
                <a:lnTo>
                  <a:pt x="881" y="185"/>
                </a:lnTo>
                <a:lnTo>
                  <a:pt x="865" y="157"/>
                </a:lnTo>
                <a:lnTo>
                  <a:pt x="849" y="131"/>
                </a:lnTo>
                <a:lnTo>
                  <a:pt x="833" y="110"/>
                </a:lnTo>
                <a:lnTo>
                  <a:pt x="827" y="103"/>
                </a:lnTo>
                <a:lnTo>
                  <a:pt x="820" y="97"/>
                </a:lnTo>
                <a:lnTo>
                  <a:pt x="820" y="97"/>
                </a:lnTo>
                <a:lnTo>
                  <a:pt x="809" y="88"/>
                </a:lnTo>
                <a:lnTo>
                  <a:pt x="797" y="81"/>
                </a:lnTo>
                <a:lnTo>
                  <a:pt x="776" y="68"/>
                </a:lnTo>
                <a:lnTo>
                  <a:pt x="759" y="60"/>
                </a:lnTo>
                <a:lnTo>
                  <a:pt x="753" y="57"/>
                </a:lnTo>
                <a:lnTo>
                  <a:pt x="753" y="57"/>
                </a:lnTo>
                <a:lnTo>
                  <a:pt x="719" y="50"/>
                </a:lnTo>
                <a:lnTo>
                  <a:pt x="695" y="44"/>
                </a:lnTo>
                <a:lnTo>
                  <a:pt x="681" y="41"/>
                </a:lnTo>
                <a:lnTo>
                  <a:pt x="681" y="41"/>
                </a:lnTo>
                <a:lnTo>
                  <a:pt x="657" y="39"/>
                </a:lnTo>
                <a:lnTo>
                  <a:pt x="636" y="36"/>
                </a:lnTo>
                <a:lnTo>
                  <a:pt x="636" y="36"/>
                </a:lnTo>
                <a:lnTo>
                  <a:pt x="630" y="30"/>
                </a:lnTo>
                <a:lnTo>
                  <a:pt x="622" y="25"/>
                </a:lnTo>
                <a:lnTo>
                  <a:pt x="612" y="18"/>
                </a:lnTo>
                <a:lnTo>
                  <a:pt x="599" y="12"/>
                </a:lnTo>
                <a:lnTo>
                  <a:pt x="585" y="5"/>
                </a:lnTo>
                <a:lnTo>
                  <a:pt x="568" y="2"/>
                </a:lnTo>
                <a:lnTo>
                  <a:pt x="559" y="0"/>
                </a:lnTo>
                <a:lnTo>
                  <a:pt x="551" y="0"/>
                </a:lnTo>
                <a:lnTo>
                  <a:pt x="551" y="0"/>
                </a:lnTo>
                <a:lnTo>
                  <a:pt x="541" y="0"/>
                </a:lnTo>
                <a:lnTo>
                  <a:pt x="532" y="2"/>
                </a:lnTo>
                <a:lnTo>
                  <a:pt x="516" y="5"/>
                </a:lnTo>
                <a:lnTo>
                  <a:pt x="504" y="12"/>
                </a:lnTo>
                <a:lnTo>
                  <a:pt x="492" y="18"/>
                </a:lnTo>
                <a:lnTo>
                  <a:pt x="483" y="24"/>
                </a:lnTo>
                <a:lnTo>
                  <a:pt x="477" y="29"/>
                </a:lnTo>
                <a:lnTo>
                  <a:pt x="472" y="34"/>
                </a:lnTo>
                <a:lnTo>
                  <a:pt x="472" y="34"/>
                </a:lnTo>
                <a:close/>
                <a:moveTo>
                  <a:pt x="333" y="316"/>
                </a:moveTo>
                <a:lnTo>
                  <a:pt x="333" y="316"/>
                </a:lnTo>
                <a:lnTo>
                  <a:pt x="336" y="335"/>
                </a:lnTo>
                <a:lnTo>
                  <a:pt x="339" y="359"/>
                </a:lnTo>
                <a:lnTo>
                  <a:pt x="339" y="359"/>
                </a:lnTo>
                <a:lnTo>
                  <a:pt x="339" y="375"/>
                </a:lnTo>
                <a:lnTo>
                  <a:pt x="340" y="403"/>
                </a:lnTo>
                <a:lnTo>
                  <a:pt x="340" y="403"/>
                </a:lnTo>
                <a:lnTo>
                  <a:pt x="343" y="418"/>
                </a:lnTo>
                <a:lnTo>
                  <a:pt x="345" y="429"/>
                </a:lnTo>
                <a:lnTo>
                  <a:pt x="349" y="443"/>
                </a:lnTo>
                <a:lnTo>
                  <a:pt x="349" y="443"/>
                </a:lnTo>
                <a:lnTo>
                  <a:pt x="350" y="454"/>
                </a:lnTo>
                <a:lnTo>
                  <a:pt x="350" y="473"/>
                </a:lnTo>
                <a:lnTo>
                  <a:pt x="349" y="499"/>
                </a:lnTo>
                <a:lnTo>
                  <a:pt x="330" y="550"/>
                </a:lnTo>
                <a:lnTo>
                  <a:pt x="330" y="550"/>
                </a:lnTo>
                <a:lnTo>
                  <a:pt x="322" y="577"/>
                </a:lnTo>
                <a:lnTo>
                  <a:pt x="311" y="622"/>
                </a:lnTo>
                <a:lnTo>
                  <a:pt x="295" y="688"/>
                </a:lnTo>
                <a:lnTo>
                  <a:pt x="295" y="688"/>
                </a:lnTo>
                <a:lnTo>
                  <a:pt x="304" y="588"/>
                </a:lnTo>
                <a:lnTo>
                  <a:pt x="304" y="588"/>
                </a:lnTo>
                <a:lnTo>
                  <a:pt x="298" y="423"/>
                </a:lnTo>
                <a:lnTo>
                  <a:pt x="298" y="423"/>
                </a:lnTo>
                <a:lnTo>
                  <a:pt x="298" y="413"/>
                </a:lnTo>
                <a:lnTo>
                  <a:pt x="300" y="401"/>
                </a:lnTo>
                <a:lnTo>
                  <a:pt x="303" y="379"/>
                </a:lnTo>
                <a:lnTo>
                  <a:pt x="303" y="379"/>
                </a:lnTo>
                <a:lnTo>
                  <a:pt x="304" y="372"/>
                </a:lnTo>
                <a:lnTo>
                  <a:pt x="308" y="365"/>
                </a:lnTo>
                <a:lnTo>
                  <a:pt x="319" y="344"/>
                </a:lnTo>
                <a:lnTo>
                  <a:pt x="333" y="316"/>
                </a:lnTo>
                <a:lnTo>
                  <a:pt x="333" y="316"/>
                </a:lnTo>
                <a:close/>
                <a:moveTo>
                  <a:pt x="785" y="335"/>
                </a:moveTo>
                <a:lnTo>
                  <a:pt x="785" y="335"/>
                </a:lnTo>
                <a:lnTo>
                  <a:pt x="790" y="347"/>
                </a:lnTo>
                <a:lnTo>
                  <a:pt x="797" y="360"/>
                </a:lnTo>
                <a:lnTo>
                  <a:pt x="797" y="360"/>
                </a:lnTo>
                <a:lnTo>
                  <a:pt x="801" y="370"/>
                </a:lnTo>
                <a:lnTo>
                  <a:pt x="806" y="388"/>
                </a:lnTo>
                <a:lnTo>
                  <a:pt x="811" y="411"/>
                </a:lnTo>
                <a:lnTo>
                  <a:pt x="813" y="428"/>
                </a:lnTo>
                <a:lnTo>
                  <a:pt x="813" y="428"/>
                </a:lnTo>
                <a:lnTo>
                  <a:pt x="817" y="461"/>
                </a:lnTo>
                <a:lnTo>
                  <a:pt x="819" y="484"/>
                </a:lnTo>
                <a:lnTo>
                  <a:pt x="819" y="484"/>
                </a:lnTo>
                <a:lnTo>
                  <a:pt x="818" y="486"/>
                </a:lnTo>
                <a:lnTo>
                  <a:pt x="817" y="484"/>
                </a:lnTo>
                <a:lnTo>
                  <a:pt x="813" y="482"/>
                </a:lnTo>
                <a:lnTo>
                  <a:pt x="801" y="468"/>
                </a:lnTo>
                <a:lnTo>
                  <a:pt x="781" y="446"/>
                </a:lnTo>
                <a:lnTo>
                  <a:pt x="781" y="446"/>
                </a:lnTo>
                <a:lnTo>
                  <a:pt x="777" y="440"/>
                </a:lnTo>
                <a:lnTo>
                  <a:pt x="774" y="431"/>
                </a:lnTo>
                <a:lnTo>
                  <a:pt x="770" y="419"/>
                </a:lnTo>
                <a:lnTo>
                  <a:pt x="769" y="413"/>
                </a:lnTo>
                <a:lnTo>
                  <a:pt x="769" y="407"/>
                </a:lnTo>
                <a:lnTo>
                  <a:pt x="769" y="407"/>
                </a:lnTo>
                <a:lnTo>
                  <a:pt x="772" y="388"/>
                </a:lnTo>
                <a:lnTo>
                  <a:pt x="777" y="365"/>
                </a:lnTo>
                <a:lnTo>
                  <a:pt x="785" y="335"/>
                </a:lnTo>
                <a:lnTo>
                  <a:pt x="785" y="3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0CF817C8-8D97-43F7-98D6-8346D5E0074B}"/>
              </a:ext>
            </a:extLst>
          </p:cNvPr>
          <p:cNvSpPr>
            <a:spLocks/>
          </p:cNvSpPr>
          <p:nvPr/>
        </p:nvSpPr>
        <p:spPr bwMode="auto">
          <a:xfrm>
            <a:off x="6763026" y="950842"/>
            <a:ext cx="2144166" cy="2535908"/>
          </a:xfrm>
          <a:custGeom>
            <a:avLst/>
            <a:gdLst>
              <a:gd name="T0" fmla="*/ 569 w 1029"/>
              <a:gd name="T1" fmla="*/ 10 h 1217"/>
              <a:gd name="T2" fmla="*/ 508 w 1029"/>
              <a:gd name="T3" fmla="*/ 52 h 1217"/>
              <a:gd name="T4" fmla="*/ 426 w 1029"/>
              <a:gd name="T5" fmla="*/ 178 h 1217"/>
              <a:gd name="T6" fmla="*/ 375 w 1029"/>
              <a:gd name="T7" fmla="*/ 237 h 1217"/>
              <a:gd name="T8" fmla="*/ 298 w 1029"/>
              <a:gd name="T9" fmla="*/ 379 h 1217"/>
              <a:gd name="T10" fmla="*/ 247 w 1029"/>
              <a:gd name="T11" fmla="*/ 545 h 1217"/>
              <a:gd name="T12" fmla="*/ 215 w 1029"/>
              <a:gd name="T13" fmla="*/ 672 h 1217"/>
              <a:gd name="T14" fmla="*/ 181 w 1029"/>
              <a:gd name="T15" fmla="*/ 846 h 1217"/>
              <a:gd name="T16" fmla="*/ 133 w 1029"/>
              <a:gd name="T17" fmla="*/ 1088 h 1217"/>
              <a:gd name="T18" fmla="*/ 29 w 1029"/>
              <a:gd name="T19" fmla="*/ 1125 h 1217"/>
              <a:gd name="T20" fmla="*/ 2 w 1029"/>
              <a:gd name="T21" fmla="*/ 1149 h 1217"/>
              <a:gd name="T22" fmla="*/ 50 w 1029"/>
              <a:gd name="T23" fmla="*/ 1140 h 1217"/>
              <a:gd name="T24" fmla="*/ 63 w 1029"/>
              <a:gd name="T25" fmla="*/ 1154 h 1217"/>
              <a:gd name="T26" fmla="*/ 125 w 1029"/>
              <a:gd name="T27" fmla="*/ 1138 h 1217"/>
              <a:gd name="T28" fmla="*/ 134 w 1029"/>
              <a:gd name="T29" fmla="*/ 1159 h 1217"/>
              <a:gd name="T30" fmla="*/ 146 w 1029"/>
              <a:gd name="T31" fmla="*/ 1147 h 1217"/>
              <a:gd name="T32" fmla="*/ 189 w 1029"/>
              <a:gd name="T33" fmla="*/ 1071 h 1217"/>
              <a:gd name="T34" fmla="*/ 277 w 1029"/>
              <a:gd name="T35" fmla="*/ 778 h 1217"/>
              <a:gd name="T36" fmla="*/ 361 w 1029"/>
              <a:gd name="T37" fmla="*/ 653 h 1217"/>
              <a:gd name="T38" fmla="*/ 385 w 1029"/>
              <a:gd name="T39" fmla="*/ 693 h 1217"/>
              <a:gd name="T40" fmla="*/ 499 w 1029"/>
              <a:gd name="T41" fmla="*/ 818 h 1217"/>
              <a:gd name="T42" fmla="*/ 518 w 1029"/>
              <a:gd name="T43" fmla="*/ 871 h 1217"/>
              <a:gd name="T44" fmla="*/ 504 w 1029"/>
              <a:gd name="T45" fmla="*/ 961 h 1217"/>
              <a:gd name="T46" fmla="*/ 501 w 1029"/>
              <a:gd name="T47" fmla="*/ 1084 h 1217"/>
              <a:gd name="T48" fmla="*/ 549 w 1029"/>
              <a:gd name="T49" fmla="*/ 1104 h 1217"/>
              <a:gd name="T50" fmla="*/ 614 w 1029"/>
              <a:gd name="T51" fmla="*/ 1061 h 1217"/>
              <a:gd name="T52" fmla="*/ 643 w 1029"/>
              <a:gd name="T53" fmla="*/ 957 h 1217"/>
              <a:gd name="T54" fmla="*/ 657 w 1029"/>
              <a:gd name="T55" fmla="*/ 865 h 1217"/>
              <a:gd name="T56" fmla="*/ 630 w 1029"/>
              <a:gd name="T57" fmla="*/ 808 h 1217"/>
              <a:gd name="T58" fmla="*/ 590 w 1029"/>
              <a:gd name="T59" fmla="*/ 774 h 1217"/>
              <a:gd name="T60" fmla="*/ 579 w 1029"/>
              <a:gd name="T61" fmla="*/ 603 h 1217"/>
              <a:gd name="T62" fmla="*/ 598 w 1029"/>
              <a:gd name="T63" fmla="*/ 547 h 1217"/>
              <a:gd name="T64" fmla="*/ 699 w 1029"/>
              <a:gd name="T65" fmla="*/ 619 h 1217"/>
              <a:gd name="T66" fmla="*/ 754 w 1029"/>
              <a:gd name="T67" fmla="*/ 727 h 1217"/>
              <a:gd name="T68" fmla="*/ 809 w 1029"/>
              <a:gd name="T69" fmla="*/ 1005 h 1217"/>
              <a:gd name="T70" fmla="*/ 803 w 1029"/>
              <a:gd name="T71" fmla="*/ 1068 h 1217"/>
              <a:gd name="T72" fmla="*/ 821 w 1029"/>
              <a:gd name="T73" fmla="*/ 1149 h 1217"/>
              <a:gd name="T74" fmla="*/ 826 w 1029"/>
              <a:gd name="T75" fmla="*/ 1199 h 1217"/>
              <a:gd name="T76" fmla="*/ 854 w 1029"/>
              <a:gd name="T77" fmla="*/ 1177 h 1217"/>
              <a:gd name="T78" fmla="*/ 912 w 1029"/>
              <a:gd name="T79" fmla="*/ 1175 h 1217"/>
              <a:gd name="T80" fmla="*/ 959 w 1029"/>
              <a:gd name="T81" fmla="*/ 1210 h 1217"/>
              <a:gd name="T82" fmla="*/ 1018 w 1029"/>
              <a:gd name="T83" fmla="*/ 1215 h 1217"/>
              <a:gd name="T84" fmla="*/ 1029 w 1029"/>
              <a:gd name="T85" fmla="*/ 1196 h 1217"/>
              <a:gd name="T86" fmla="*/ 1016 w 1029"/>
              <a:gd name="T87" fmla="*/ 1178 h 1217"/>
              <a:gd name="T88" fmla="*/ 941 w 1029"/>
              <a:gd name="T89" fmla="*/ 1115 h 1217"/>
              <a:gd name="T90" fmla="*/ 889 w 1029"/>
              <a:gd name="T91" fmla="*/ 1050 h 1217"/>
              <a:gd name="T92" fmla="*/ 895 w 1029"/>
              <a:gd name="T93" fmla="*/ 1044 h 1217"/>
              <a:gd name="T94" fmla="*/ 932 w 1029"/>
              <a:gd name="T95" fmla="*/ 1028 h 1217"/>
              <a:gd name="T96" fmla="*/ 933 w 1029"/>
              <a:gd name="T97" fmla="*/ 931 h 1217"/>
              <a:gd name="T98" fmla="*/ 941 w 1029"/>
              <a:gd name="T99" fmla="*/ 851 h 1217"/>
              <a:gd name="T100" fmla="*/ 933 w 1029"/>
              <a:gd name="T101" fmla="*/ 823 h 1217"/>
              <a:gd name="T102" fmla="*/ 906 w 1029"/>
              <a:gd name="T103" fmla="*/ 805 h 1217"/>
              <a:gd name="T104" fmla="*/ 889 w 1029"/>
              <a:gd name="T105" fmla="*/ 593 h 1217"/>
              <a:gd name="T106" fmla="*/ 857 w 1029"/>
              <a:gd name="T107" fmla="*/ 439 h 1217"/>
              <a:gd name="T108" fmla="*/ 877 w 1029"/>
              <a:gd name="T109" fmla="*/ 314 h 1217"/>
              <a:gd name="T110" fmla="*/ 875 w 1029"/>
              <a:gd name="T111" fmla="*/ 164 h 1217"/>
              <a:gd name="T112" fmla="*/ 815 w 1029"/>
              <a:gd name="T113" fmla="*/ 37 h 1217"/>
              <a:gd name="T114" fmla="*/ 760 w 1029"/>
              <a:gd name="T115" fmla="*/ 12 h 1217"/>
              <a:gd name="T116" fmla="*/ 644 w 1029"/>
              <a:gd name="T117" fmla="*/ 8 h 1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9" h="1217">
                <a:moveTo>
                  <a:pt x="632" y="9"/>
                </a:moveTo>
                <a:lnTo>
                  <a:pt x="632" y="9"/>
                </a:lnTo>
                <a:lnTo>
                  <a:pt x="618" y="8"/>
                </a:lnTo>
                <a:lnTo>
                  <a:pt x="608" y="7"/>
                </a:lnTo>
                <a:lnTo>
                  <a:pt x="597" y="5"/>
                </a:lnTo>
                <a:lnTo>
                  <a:pt x="584" y="7"/>
                </a:lnTo>
                <a:lnTo>
                  <a:pt x="569" y="10"/>
                </a:lnTo>
                <a:lnTo>
                  <a:pt x="553" y="16"/>
                </a:lnTo>
                <a:lnTo>
                  <a:pt x="544" y="21"/>
                </a:lnTo>
                <a:lnTo>
                  <a:pt x="536" y="26"/>
                </a:lnTo>
                <a:lnTo>
                  <a:pt x="536" y="26"/>
                </a:lnTo>
                <a:lnTo>
                  <a:pt x="527" y="34"/>
                </a:lnTo>
                <a:lnTo>
                  <a:pt x="518" y="42"/>
                </a:lnTo>
                <a:lnTo>
                  <a:pt x="508" y="52"/>
                </a:lnTo>
                <a:lnTo>
                  <a:pt x="500" y="63"/>
                </a:lnTo>
                <a:lnTo>
                  <a:pt x="481" y="87"/>
                </a:lnTo>
                <a:lnTo>
                  <a:pt x="465" y="111"/>
                </a:lnTo>
                <a:lnTo>
                  <a:pt x="451" y="135"/>
                </a:lnTo>
                <a:lnTo>
                  <a:pt x="439" y="156"/>
                </a:lnTo>
                <a:lnTo>
                  <a:pt x="426" y="178"/>
                </a:lnTo>
                <a:lnTo>
                  <a:pt x="426" y="178"/>
                </a:lnTo>
                <a:lnTo>
                  <a:pt x="422" y="183"/>
                </a:lnTo>
                <a:lnTo>
                  <a:pt x="420" y="188"/>
                </a:lnTo>
                <a:lnTo>
                  <a:pt x="414" y="195"/>
                </a:lnTo>
                <a:lnTo>
                  <a:pt x="400" y="209"/>
                </a:lnTo>
                <a:lnTo>
                  <a:pt x="400" y="209"/>
                </a:lnTo>
                <a:lnTo>
                  <a:pt x="389" y="220"/>
                </a:lnTo>
                <a:lnTo>
                  <a:pt x="375" y="237"/>
                </a:lnTo>
                <a:lnTo>
                  <a:pt x="361" y="258"/>
                </a:lnTo>
                <a:lnTo>
                  <a:pt x="346" y="282"/>
                </a:lnTo>
                <a:lnTo>
                  <a:pt x="331" y="308"/>
                </a:lnTo>
                <a:lnTo>
                  <a:pt x="318" y="334"/>
                </a:lnTo>
                <a:lnTo>
                  <a:pt x="306" y="358"/>
                </a:lnTo>
                <a:lnTo>
                  <a:pt x="298" y="379"/>
                </a:lnTo>
                <a:lnTo>
                  <a:pt x="298" y="379"/>
                </a:lnTo>
                <a:lnTo>
                  <a:pt x="270" y="459"/>
                </a:lnTo>
                <a:lnTo>
                  <a:pt x="258" y="494"/>
                </a:lnTo>
                <a:lnTo>
                  <a:pt x="255" y="508"/>
                </a:lnTo>
                <a:lnTo>
                  <a:pt x="252" y="519"/>
                </a:lnTo>
                <a:lnTo>
                  <a:pt x="252" y="519"/>
                </a:lnTo>
                <a:lnTo>
                  <a:pt x="251" y="530"/>
                </a:lnTo>
                <a:lnTo>
                  <a:pt x="247" y="545"/>
                </a:lnTo>
                <a:lnTo>
                  <a:pt x="236" y="579"/>
                </a:lnTo>
                <a:lnTo>
                  <a:pt x="226" y="614"/>
                </a:lnTo>
                <a:lnTo>
                  <a:pt x="221" y="630"/>
                </a:lnTo>
                <a:lnTo>
                  <a:pt x="220" y="642"/>
                </a:lnTo>
                <a:lnTo>
                  <a:pt x="220" y="642"/>
                </a:lnTo>
                <a:lnTo>
                  <a:pt x="219" y="654"/>
                </a:lnTo>
                <a:lnTo>
                  <a:pt x="215" y="672"/>
                </a:lnTo>
                <a:lnTo>
                  <a:pt x="205" y="711"/>
                </a:lnTo>
                <a:lnTo>
                  <a:pt x="196" y="753"/>
                </a:lnTo>
                <a:lnTo>
                  <a:pt x="192" y="774"/>
                </a:lnTo>
                <a:lnTo>
                  <a:pt x="189" y="791"/>
                </a:lnTo>
                <a:lnTo>
                  <a:pt x="189" y="791"/>
                </a:lnTo>
                <a:lnTo>
                  <a:pt x="187" y="813"/>
                </a:lnTo>
                <a:lnTo>
                  <a:pt x="181" y="846"/>
                </a:lnTo>
                <a:lnTo>
                  <a:pt x="165" y="929"/>
                </a:lnTo>
                <a:lnTo>
                  <a:pt x="150" y="1007"/>
                </a:lnTo>
                <a:lnTo>
                  <a:pt x="143" y="1050"/>
                </a:lnTo>
                <a:lnTo>
                  <a:pt x="143" y="1050"/>
                </a:lnTo>
                <a:lnTo>
                  <a:pt x="140" y="1066"/>
                </a:lnTo>
                <a:lnTo>
                  <a:pt x="137" y="1077"/>
                </a:lnTo>
                <a:lnTo>
                  <a:pt x="133" y="1088"/>
                </a:lnTo>
                <a:lnTo>
                  <a:pt x="133" y="1088"/>
                </a:lnTo>
                <a:lnTo>
                  <a:pt x="103" y="1096"/>
                </a:lnTo>
                <a:lnTo>
                  <a:pt x="82" y="1101"/>
                </a:lnTo>
                <a:lnTo>
                  <a:pt x="71" y="1104"/>
                </a:lnTo>
                <a:lnTo>
                  <a:pt x="71" y="1104"/>
                </a:lnTo>
                <a:lnTo>
                  <a:pt x="56" y="1110"/>
                </a:lnTo>
                <a:lnTo>
                  <a:pt x="29" y="1125"/>
                </a:lnTo>
                <a:lnTo>
                  <a:pt x="16" y="1133"/>
                </a:lnTo>
                <a:lnTo>
                  <a:pt x="6" y="1141"/>
                </a:lnTo>
                <a:lnTo>
                  <a:pt x="2" y="1143"/>
                </a:lnTo>
                <a:lnTo>
                  <a:pt x="0" y="1146"/>
                </a:lnTo>
                <a:lnTo>
                  <a:pt x="0" y="1148"/>
                </a:lnTo>
                <a:lnTo>
                  <a:pt x="2" y="1149"/>
                </a:lnTo>
                <a:lnTo>
                  <a:pt x="2" y="1149"/>
                </a:lnTo>
                <a:lnTo>
                  <a:pt x="8" y="1151"/>
                </a:lnTo>
                <a:lnTo>
                  <a:pt x="16" y="1149"/>
                </a:lnTo>
                <a:lnTo>
                  <a:pt x="33" y="1144"/>
                </a:lnTo>
                <a:lnTo>
                  <a:pt x="48" y="1140"/>
                </a:lnTo>
                <a:lnTo>
                  <a:pt x="54" y="1136"/>
                </a:lnTo>
                <a:lnTo>
                  <a:pt x="54" y="1136"/>
                </a:lnTo>
                <a:lnTo>
                  <a:pt x="50" y="1140"/>
                </a:lnTo>
                <a:lnTo>
                  <a:pt x="47" y="1148"/>
                </a:lnTo>
                <a:lnTo>
                  <a:pt x="44" y="1152"/>
                </a:lnTo>
                <a:lnTo>
                  <a:pt x="44" y="1156"/>
                </a:lnTo>
                <a:lnTo>
                  <a:pt x="45" y="1158"/>
                </a:lnTo>
                <a:lnTo>
                  <a:pt x="49" y="1158"/>
                </a:lnTo>
                <a:lnTo>
                  <a:pt x="49" y="1158"/>
                </a:lnTo>
                <a:lnTo>
                  <a:pt x="63" y="1154"/>
                </a:lnTo>
                <a:lnTo>
                  <a:pt x="80" y="1148"/>
                </a:lnTo>
                <a:lnTo>
                  <a:pt x="96" y="1142"/>
                </a:lnTo>
                <a:lnTo>
                  <a:pt x="108" y="1138"/>
                </a:lnTo>
                <a:lnTo>
                  <a:pt x="108" y="1138"/>
                </a:lnTo>
                <a:lnTo>
                  <a:pt x="116" y="1137"/>
                </a:lnTo>
                <a:lnTo>
                  <a:pt x="122" y="1137"/>
                </a:lnTo>
                <a:lnTo>
                  <a:pt x="125" y="1138"/>
                </a:lnTo>
                <a:lnTo>
                  <a:pt x="127" y="1140"/>
                </a:lnTo>
                <a:lnTo>
                  <a:pt x="127" y="1141"/>
                </a:lnTo>
                <a:lnTo>
                  <a:pt x="127" y="1141"/>
                </a:lnTo>
                <a:lnTo>
                  <a:pt x="128" y="1147"/>
                </a:lnTo>
                <a:lnTo>
                  <a:pt x="130" y="1153"/>
                </a:lnTo>
                <a:lnTo>
                  <a:pt x="133" y="1157"/>
                </a:lnTo>
                <a:lnTo>
                  <a:pt x="134" y="1159"/>
                </a:lnTo>
                <a:lnTo>
                  <a:pt x="137" y="1161"/>
                </a:lnTo>
                <a:lnTo>
                  <a:pt x="140" y="1161"/>
                </a:lnTo>
                <a:lnTo>
                  <a:pt x="140" y="1161"/>
                </a:lnTo>
                <a:lnTo>
                  <a:pt x="145" y="1159"/>
                </a:lnTo>
                <a:lnTo>
                  <a:pt x="146" y="1158"/>
                </a:lnTo>
                <a:lnTo>
                  <a:pt x="146" y="1147"/>
                </a:lnTo>
                <a:lnTo>
                  <a:pt x="146" y="1147"/>
                </a:lnTo>
                <a:lnTo>
                  <a:pt x="148" y="1142"/>
                </a:lnTo>
                <a:lnTo>
                  <a:pt x="151" y="1135"/>
                </a:lnTo>
                <a:lnTo>
                  <a:pt x="162" y="1116"/>
                </a:lnTo>
                <a:lnTo>
                  <a:pt x="183" y="1084"/>
                </a:lnTo>
                <a:lnTo>
                  <a:pt x="183" y="1084"/>
                </a:lnTo>
                <a:lnTo>
                  <a:pt x="186" y="1079"/>
                </a:lnTo>
                <a:lnTo>
                  <a:pt x="189" y="1071"/>
                </a:lnTo>
                <a:lnTo>
                  <a:pt x="198" y="1042"/>
                </a:lnTo>
                <a:lnTo>
                  <a:pt x="220" y="960"/>
                </a:lnTo>
                <a:lnTo>
                  <a:pt x="255" y="832"/>
                </a:lnTo>
                <a:lnTo>
                  <a:pt x="255" y="832"/>
                </a:lnTo>
                <a:lnTo>
                  <a:pt x="260" y="817"/>
                </a:lnTo>
                <a:lnTo>
                  <a:pt x="266" y="801"/>
                </a:lnTo>
                <a:lnTo>
                  <a:pt x="277" y="778"/>
                </a:lnTo>
                <a:lnTo>
                  <a:pt x="277" y="778"/>
                </a:lnTo>
                <a:lnTo>
                  <a:pt x="318" y="693"/>
                </a:lnTo>
                <a:lnTo>
                  <a:pt x="354" y="614"/>
                </a:lnTo>
                <a:lnTo>
                  <a:pt x="354" y="614"/>
                </a:lnTo>
                <a:lnTo>
                  <a:pt x="357" y="630"/>
                </a:lnTo>
                <a:lnTo>
                  <a:pt x="361" y="653"/>
                </a:lnTo>
                <a:lnTo>
                  <a:pt x="361" y="653"/>
                </a:lnTo>
                <a:lnTo>
                  <a:pt x="364" y="661"/>
                </a:lnTo>
                <a:lnTo>
                  <a:pt x="369" y="668"/>
                </a:lnTo>
                <a:lnTo>
                  <a:pt x="375" y="677"/>
                </a:lnTo>
                <a:lnTo>
                  <a:pt x="378" y="690"/>
                </a:lnTo>
                <a:lnTo>
                  <a:pt x="383" y="685"/>
                </a:lnTo>
                <a:lnTo>
                  <a:pt x="383" y="685"/>
                </a:lnTo>
                <a:lnTo>
                  <a:pt x="385" y="693"/>
                </a:lnTo>
                <a:lnTo>
                  <a:pt x="388" y="697"/>
                </a:lnTo>
                <a:lnTo>
                  <a:pt x="389" y="700"/>
                </a:lnTo>
                <a:lnTo>
                  <a:pt x="389" y="700"/>
                </a:lnTo>
                <a:lnTo>
                  <a:pt x="410" y="694"/>
                </a:lnTo>
                <a:lnTo>
                  <a:pt x="410" y="694"/>
                </a:lnTo>
                <a:lnTo>
                  <a:pt x="463" y="766"/>
                </a:lnTo>
                <a:lnTo>
                  <a:pt x="499" y="818"/>
                </a:lnTo>
                <a:lnTo>
                  <a:pt x="511" y="838"/>
                </a:lnTo>
                <a:lnTo>
                  <a:pt x="515" y="845"/>
                </a:lnTo>
                <a:lnTo>
                  <a:pt x="517" y="849"/>
                </a:lnTo>
                <a:lnTo>
                  <a:pt x="517" y="849"/>
                </a:lnTo>
                <a:lnTo>
                  <a:pt x="518" y="859"/>
                </a:lnTo>
                <a:lnTo>
                  <a:pt x="520" y="865"/>
                </a:lnTo>
                <a:lnTo>
                  <a:pt x="518" y="871"/>
                </a:lnTo>
                <a:lnTo>
                  <a:pt x="517" y="880"/>
                </a:lnTo>
                <a:lnTo>
                  <a:pt x="517" y="880"/>
                </a:lnTo>
                <a:lnTo>
                  <a:pt x="511" y="906"/>
                </a:lnTo>
                <a:lnTo>
                  <a:pt x="508" y="920"/>
                </a:lnTo>
                <a:lnTo>
                  <a:pt x="508" y="934"/>
                </a:lnTo>
                <a:lnTo>
                  <a:pt x="508" y="934"/>
                </a:lnTo>
                <a:lnTo>
                  <a:pt x="504" y="961"/>
                </a:lnTo>
                <a:lnTo>
                  <a:pt x="496" y="1009"/>
                </a:lnTo>
                <a:lnTo>
                  <a:pt x="494" y="1035"/>
                </a:lnTo>
                <a:lnTo>
                  <a:pt x="494" y="1057"/>
                </a:lnTo>
                <a:lnTo>
                  <a:pt x="494" y="1067"/>
                </a:lnTo>
                <a:lnTo>
                  <a:pt x="496" y="1074"/>
                </a:lnTo>
                <a:lnTo>
                  <a:pt x="497" y="1080"/>
                </a:lnTo>
                <a:lnTo>
                  <a:pt x="501" y="1084"/>
                </a:lnTo>
                <a:lnTo>
                  <a:pt x="501" y="1084"/>
                </a:lnTo>
                <a:lnTo>
                  <a:pt x="515" y="1094"/>
                </a:lnTo>
                <a:lnTo>
                  <a:pt x="523" y="1101"/>
                </a:lnTo>
                <a:lnTo>
                  <a:pt x="528" y="1104"/>
                </a:lnTo>
                <a:lnTo>
                  <a:pt x="534" y="1105"/>
                </a:lnTo>
                <a:lnTo>
                  <a:pt x="540" y="1105"/>
                </a:lnTo>
                <a:lnTo>
                  <a:pt x="549" y="1104"/>
                </a:lnTo>
                <a:lnTo>
                  <a:pt x="549" y="1104"/>
                </a:lnTo>
                <a:lnTo>
                  <a:pt x="559" y="1101"/>
                </a:lnTo>
                <a:lnTo>
                  <a:pt x="570" y="1095"/>
                </a:lnTo>
                <a:lnTo>
                  <a:pt x="581" y="1089"/>
                </a:lnTo>
                <a:lnTo>
                  <a:pt x="593" y="1080"/>
                </a:lnTo>
                <a:lnTo>
                  <a:pt x="604" y="1071"/>
                </a:lnTo>
                <a:lnTo>
                  <a:pt x="614" y="1061"/>
                </a:lnTo>
                <a:lnTo>
                  <a:pt x="622" y="1051"/>
                </a:lnTo>
                <a:lnTo>
                  <a:pt x="627" y="1041"/>
                </a:lnTo>
                <a:lnTo>
                  <a:pt x="627" y="1041"/>
                </a:lnTo>
                <a:lnTo>
                  <a:pt x="630" y="1031"/>
                </a:lnTo>
                <a:lnTo>
                  <a:pt x="634" y="1016"/>
                </a:lnTo>
                <a:lnTo>
                  <a:pt x="639" y="986"/>
                </a:lnTo>
                <a:lnTo>
                  <a:pt x="643" y="957"/>
                </a:lnTo>
                <a:lnTo>
                  <a:pt x="644" y="943"/>
                </a:lnTo>
                <a:lnTo>
                  <a:pt x="644" y="943"/>
                </a:lnTo>
                <a:lnTo>
                  <a:pt x="646" y="928"/>
                </a:lnTo>
                <a:lnTo>
                  <a:pt x="653" y="904"/>
                </a:lnTo>
                <a:lnTo>
                  <a:pt x="656" y="881"/>
                </a:lnTo>
                <a:lnTo>
                  <a:pt x="657" y="871"/>
                </a:lnTo>
                <a:lnTo>
                  <a:pt x="657" y="865"/>
                </a:lnTo>
                <a:lnTo>
                  <a:pt x="657" y="865"/>
                </a:lnTo>
                <a:lnTo>
                  <a:pt x="653" y="846"/>
                </a:lnTo>
                <a:lnTo>
                  <a:pt x="650" y="838"/>
                </a:lnTo>
                <a:lnTo>
                  <a:pt x="646" y="830"/>
                </a:lnTo>
                <a:lnTo>
                  <a:pt x="646" y="830"/>
                </a:lnTo>
                <a:lnTo>
                  <a:pt x="637" y="816"/>
                </a:lnTo>
                <a:lnTo>
                  <a:pt x="630" y="808"/>
                </a:lnTo>
                <a:lnTo>
                  <a:pt x="624" y="803"/>
                </a:lnTo>
                <a:lnTo>
                  <a:pt x="624" y="803"/>
                </a:lnTo>
                <a:lnTo>
                  <a:pt x="608" y="795"/>
                </a:lnTo>
                <a:lnTo>
                  <a:pt x="600" y="789"/>
                </a:lnTo>
                <a:lnTo>
                  <a:pt x="592" y="782"/>
                </a:lnTo>
                <a:lnTo>
                  <a:pt x="592" y="782"/>
                </a:lnTo>
                <a:lnTo>
                  <a:pt x="590" y="774"/>
                </a:lnTo>
                <a:lnTo>
                  <a:pt x="585" y="755"/>
                </a:lnTo>
                <a:lnTo>
                  <a:pt x="576" y="704"/>
                </a:lnTo>
                <a:lnTo>
                  <a:pt x="564" y="631"/>
                </a:lnTo>
                <a:lnTo>
                  <a:pt x="575" y="616"/>
                </a:lnTo>
                <a:lnTo>
                  <a:pt x="575" y="616"/>
                </a:lnTo>
                <a:lnTo>
                  <a:pt x="576" y="610"/>
                </a:lnTo>
                <a:lnTo>
                  <a:pt x="579" y="603"/>
                </a:lnTo>
                <a:lnTo>
                  <a:pt x="579" y="603"/>
                </a:lnTo>
                <a:lnTo>
                  <a:pt x="580" y="603"/>
                </a:lnTo>
                <a:lnTo>
                  <a:pt x="581" y="604"/>
                </a:lnTo>
                <a:lnTo>
                  <a:pt x="585" y="606"/>
                </a:lnTo>
                <a:lnTo>
                  <a:pt x="590" y="611"/>
                </a:lnTo>
                <a:lnTo>
                  <a:pt x="598" y="547"/>
                </a:lnTo>
                <a:lnTo>
                  <a:pt x="598" y="547"/>
                </a:lnTo>
                <a:lnTo>
                  <a:pt x="603" y="546"/>
                </a:lnTo>
                <a:lnTo>
                  <a:pt x="614" y="542"/>
                </a:lnTo>
                <a:lnTo>
                  <a:pt x="614" y="542"/>
                </a:lnTo>
                <a:lnTo>
                  <a:pt x="650" y="536"/>
                </a:lnTo>
                <a:lnTo>
                  <a:pt x="650" y="536"/>
                </a:lnTo>
                <a:lnTo>
                  <a:pt x="680" y="584"/>
                </a:lnTo>
                <a:lnTo>
                  <a:pt x="699" y="619"/>
                </a:lnTo>
                <a:lnTo>
                  <a:pt x="709" y="636"/>
                </a:lnTo>
                <a:lnTo>
                  <a:pt x="709" y="636"/>
                </a:lnTo>
                <a:lnTo>
                  <a:pt x="714" y="647"/>
                </a:lnTo>
                <a:lnTo>
                  <a:pt x="725" y="667"/>
                </a:lnTo>
                <a:lnTo>
                  <a:pt x="744" y="700"/>
                </a:lnTo>
                <a:lnTo>
                  <a:pt x="744" y="700"/>
                </a:lnTo>
                <a:lnTo>
                  <a:pt x="754" y="727"/>
                </a:lnTo>
                <a:lnTo>
                  <a:pt x="773" y="781"/>
                </a:lnTo>
                <a:lnTo>
                  <a:pt x="800" y="860"/>
                </a:lnTo>
                <a:lnTo>
                  <a:pt x="800" y="860"/>
                </a:lnTo>
                <a:lnTo>
                  <a:pt x="804" y="883"/>
                </a:lnTo>
                <a:lnTo>
                  <a:pt x="804" y="883"/>
                </a:lnTo>
                <a:lnTo>
                  <a:pt x="806" y="943"/>
                </a:lnTo>
                <a:lnTo>
                  <a:pt x="809" y="1005"/>
                </a:lnTo>
                <a:lnTo>
                  <a:pt x="809" y="1005"/>
                </a:lnTo>
                <a:lnTo>
                  <a:pt x="808" y="1014"/>
                </a:lnTo>
                <a:lnTo>
                  <a:pt x="806" y="1029"/>
                </a:lnTo>
                <a:lnTo>
                  <a:pt x="805" y="1046"/>
                </a:lnTo>
                <a:lnTo>
                  <a:pt x="804" y="1058"/>
                </a:lnTo>
                <a:lnTo>
                  <a:pt x="804" y="1058"/>
                </a:lnTo>
                <a:lnTo>
                  <a:pt x="803" y="1068"/>
                </a:lnTo>
                <a:lnTo>
                  <a:pt x="803" y="1077"/>
                </a:lnTo>
                <a:lnTo>
                  <a:pt x="803" y="1088"/>
                </a:lnTo>
                <a:lnTo>
                  <a:pt x="804" y="1095"/>
                </a:lnTo>
                <a:lnTo>
                  <a:pt x="806" y="1104"/>
                </a:lnTo>
                <a:lnTo>
                  <a:pt x="806" y="1104"/>
                </a:lnTo>
                <a:lnTo>
                  <a:pt x="821" y="1149"/>
                </a:lnTo>
                <a:lnTo>
                  <a:pt x="821" y="1149"/>
                </a:lnTo>
                <a:lnTo>
                  <a:pt x="821" y="1159"/>
                </a:lnTo>
                <a:lnTo>
                  <a:pt x="821" y="1175"/>
                </a:lnTo>
                <a:lnTo>
                  <a:pt x="822" y="1191"/>
                </a:lnTo>
                <a:lnTo>
                  <a:pt x="824" y="1196"/>
                </a:lnTo>
                <a:lnTo>
                  <a:pt x="825" y="1199"/>
                </a:lnTo>
                <a:lnTo>
                  <a:pt x="826" y="1199"/>
                </a:lnTo>
                <a:lnTo>
                  <a:pt x="826" y="1199"/>
                </a:lnTo>
                <a:lnTo>
                  <a:pt x="829" y="1200"/>
                </a:lnTo>
                <a:lnTo>
                  <a:pt x="832" y="1199"/>
                </a:lnTo>
                <a:lnTo>
                  <a:pt x="838" y="1195"/>
                </a:lnTo>
                <a:lnTo>
                  <a:pt x="845" y="1190"/>
                </a:lnTo>
                <a:lnTo>
                  <a:pt x="850" y="1184"/>
                </a:lnTo>
                <a:lnTo>
                  <a:pt x="850" y="1184"/>
                </a:lnTo>
                <a:lnTo>
                  <a:pt x="854" y="1177"/>
                </a:lnTo>
                <a:lnTo>
                  <a:pt x="861" y="1167"/>
                </a:lnTo>
                <a:lnTo>
                  <a:pt x="869" y="1156"/>
                </a:lnTo>
                <a:lnTo>
                  <a:pt x="869" y="1156"/>
                </a:lnTo>
                <a:lnTo>
                  <a:pt x="889" y="1163"/>
                </a:lnTo>
                <a:lnTo>
                  <a:pt x="904" y="1169"/>
                </a:lnTo>
                <a:lnTo>
                  <a:pt x="909" y="1172"/>
                </a:lnTo>
                <a:lnTo>
                  <a:pt x="912" y="1175"/>
                </a:lnTo>
                <a:lnTo>
                  <a:pt x="912" y="1175"/>
                </a:lnTo>
                <a:lnTo>
                  <a:pt x="915" y="1179"/>
                </a:lnTo>
                <a:lnTo>
                  <a:pt x="920" y="1184"/>
                </a:lnTo>
                <a:lnTo>
                  <a:pt x="932" y="1195"/>
                </a:lnTo>
                <a:lnTo>
                  <a:pt x="949" y="1207"/>
                </a:lnTo>
                <a:lnTo>
                  <a:pt x="949" y="1207"/>
                </a:lnTo>
                <a:lnTo>
                  <a:pt x="959" y="1210"/>
                </a:lnTo>
                <a:lnTo>
                  <a:pt x="983" y="1215"/>
                </a:lnTo>
                <a:lnTo>
                  <a:pt x="995" y="1216"/>
                </a:lnTo>
                <a:lnTo>
                  <a:pt x="1006" y="1217"/>
                </a:lnTo>
                <a:lnTo>
                  <a:pt x="1015" y="1217"/>
                </a:lnTo>
                <a:lnTo>
                  <a:pt x="1017" y="1216"/>
                </a:lnTo>
                <a:lnTo>
                  <a:pt x="1018" y="1215"/>
                </a:lnTo>
                <a:lnTo>
                  <a:pt x="1018" y="1215"/>
                </a:lnTo>
                <a:lnTo>
                  <a:pt x="1021" y="1207"/>
                </a:lnTo>
                <a:lnTo>
                  <a:pt x="1021" y="1204"/>
                </a:lnTo>
                <a:lnTo>
                  <a:pt x="1021" y="1199"/>
                </a:lnTo>
                <a:lnTo>
                  <a:pt x="1021" y="1199"/>
                </a:lnTo>
                <a:lnTo>
                  <a:pt x="1026" y="1199"/>
                </a:lnTo>
                <a:lnTo>
                  <a:pt x="1028" y="1197"/>
                </a:lnTo>
                <a:lnTo>
                  <a:pt x="1029" y="1196"/>
                </a:lnTo>
                <a:lnTo>
                  <a:pt x="1029" y="1195"/>
                </a:lnTo>
                <a:lnTo>
                  <a:pt x="1029" y="1195"/>
                </a:lnTo>
                <a:lnTo>
                  <a:pt x="1028" y="1191"/>
                </a:lnTo>
                <a:lnTo>
                  <a:pt x="1028" y="1188"/>
                </a:lnTo>
                <a:lnTo>
                  <a:pt x="1027" y="1185"/>
                </a:lnTo>
                <a:lnTo>
                  <a:pt x="1026" y="1184"/>
                </a:lnTo>
                <a:lnTo>
                  <a:pt x="1016" y="1178"/>
                </a:lnTo>
                <a:lnTo>
                  <a:pt x="1016" y="1178"/>
                </a:lnTo>
                <a:lnTo>
                  <a:pt x="991" y="1164"/>
                </a:lnTo>
                <a:lnTo>
                  <a:pt x="973" y="1154"/>
                </a:lnTo>
                <a:lnTo>
                  <a:pt x="973" y="1154"/>
                </a:lnTo>
                <a:lnTo>
                  <a:pt x="964" y="1146"/>
                </a:lnTo>
                <a:lnTo>
                  <a:pt x="954" y="1135"/>
                </a:lnTo>
                <a:lnTo>
                  <a:pt x="941" y="1115"/>
                </a:lnTo>
                <a:lnTo>
                  <a:pt x="941" y="1115"/>
                </a:lnTo>
                <a:lnTo>
                  <a:pt x="927" y="1096"/>
                </a:lnTo>
                <a:lnTo>
                  <a:pt x="910" y="1076"/>
                </a:lnTo>
                <a:lnTo>
                  <a:pt x="910" y="1076"/>
                </a:lnTo>
                <a:lnTo>
                  <a:pt x="896" y="1061"/>
                </a:lnTo>
                <a:lnTo>
                  <a:pt x="891" y="1055"/>
                </a:lnTo>
                <a:lnTo>
                  <a:pt x="889" y="1050"/>
                </a:lnTo>
                <a:lnTo>
                  <a:pt x="889" y="1050"/>
                </a:lnTo>
                <a:lnTo>
                  <a:pt x="885" y="1044"/>
                </a:lnTo>
                <a:lnTo>
                  <a:pt x="884" y="1041"/>
                </a:lnTo>
                <a:lnTo>
                  <a:pt x="887" y="1041"/>
                </a:lnTo>
                <a:lnTo>
                  <a:pt x="887" y="1041"/>
                </a:lnTo>
                <a:lnTo>
                  <a:pt x="889" y="1042"/>
                </a:lnTo>
                <a:lnTo>
                  <a:pt x="895" y="1044"/>
                </a:lnTo>
                <a:lnTo>
                  <a:pt x="901" y="1045"/>
                </a:lnTo>
                <a:lnTo>
                  <a:pt x="910" y="1045"/>
                </a:lnTo>
                <a:lnTo>
                  <a:pt x="917" y="1042"/>
                </a:lnTo>
                <a:lnTo>
                  <a:pt x="925" y="1039"/>
                </a:lnTo>
                <a:lnTo>
                  <a:pt x="927" y="1035"/>
                </a:lnTo>
                <a:lnTo>
                  <a:pt x="930" y="1031"/>
                </a:lnTo>
                <a:lnTo>
                  <a:pt x="932" y="1028"/>
                </a:lnTo>
                <a:lnTo>
                  <a:pt x="933" y="1023"/>
                </a:lnTo>
                <a:lnTo>
                  <a:pt x="933" y="1023"/>
                </a:lnTo>
                <a:lnTo>
                  <a:pt x="936" y="1010"/>
                </a:lnTo>
                <a:lnTo>
                  <a:pt x="937" y="998"/>
                </a:lnTo>
                <a:lnTo>
                  <a:pt x="936" y="975"/>
                </a:lnTo>
                <a:lnTo>
                  <a:pt x="935" y="951"/>
                </a:lnTo>
                <a:lnTo>
                  <a:pt x="933" y="931"/>
                </a:lnTo>
                <a:lnTo>
                  <a:pt x="933" y="931"/>
                </a:lnTo>
                <a:lnTo>
                  <a:pt x="936" y="912"/>
                </a:lnTo>
                <a:lnTo>
                  <a:pt x="939" y="891"/>
                </a:lnTo>
                <a:lnTo>
                  <a:pt x="942" y="871"/>
                </a:lnTo>
                <a:lnTo>
                  <a:pt x="942" y="861"/>
                </a:lnTo>
                <a:lnTo>
                  <a:pt x="941" y="851"/>
                </a:lnTo>
                <a:lnTo>
                  <a:pt x="941" y="851"/>
                </a:lnTo>
                <a:lnTo>
                  <a:pt x="939" y="844"/>
                </a:lnTo>
                <a:lnTo>
                  <a:pt x="941" y="839"/>
                </a:lnTo>
                <a:lnTo>
                  <a:pt x="942" y="835"/>
                </a:lnTo>
                <a:lnTo>
                  <a:pt x="944" y="833"/>
                </a:lnTo>
                <a:lnTo>
                  <a:pt x="944" y="830"/>
                </a:lnTo>
                <a:lnTo>
                  <a:pt x="944" y="829"/>
                </a:lnTo>
                <a:lnTo>
                  <a:pt x="933" y="823"/>
                </a:lnTo>
                <a:lnTo>
                  <a:pt x="933" y="823"/>
                </a:lnTo>
                <a:lnTo>
                  <a:pt x="921" y="818"/>
                </a:lnTo>
                <a:lnTo>
                  <a:pt x="914" y="816"/>
                </a:lnTo>
                <a:lnTo>
                  <a:pt x="910" y="814"/>
                </a:lnTo>
                <a:lnTo>
                  <a:pt x="907" y="811"/>
                </a:lnTo>
                <a:lnTo>
                  <a:pt x="907" y="811"/>
                </a:lnTo>
                <a:lnTo>
                  <a:pt x="906" y="805"/>
                </a:lnTo>
                <a:lnTo>
                  <a:pt x="905" y="795"/>
                </a:lnTo>
                <a:lnTo>
                  <a:pt x="903" y="763"/>
                </a:lnTo>
                <a:lnTo>
                  <a:pt x="899" y="694"/>
                </a:lnTo>
                <a:lnTo>
                  <a:pt x="899" y="694"/>
                </a:lnTo>
                <a:lnTo>
                  <a:pt x="898" y="663"/>
                </a:lnTo>
                <a:lnTo>
                  <a:pt x="894" y="630"/>
                </a:lnTo>
                <a:lnTo>
                  <a:pt x="889" y="593"/>
                </a:lnTo>
                <a:lnTo>
                  <a:pt x="856" y="524"/>
                </a:lnTo>
                <a:lnTo>
                  <a:pt x="856" y="524"/>
                </a:lnTo>
                <a:lnTo>
                  <a:pt x="856" y="512"/>
                </a:lnTo>
                <a:lnTo>
                  <a:pt x="854" y="484"/>
                </a:lnTo>
                <a:lnTo>
                  <a:pt x="854" y="468"/>
                </a:lnTo>
                <a:lnTo>
                  <a:pt x="856" y="454"/>
                </a:lnTo>
                <a:lnTo>
                  <a:pt x="857" y="439"/>
                </a:lnTo>
                <a:lnTo>
                  <a:pt x="861" y="428"/>
                </a:lnTo>
                <a:lnTo>
                  <a:pt x="861" y="428"/>
                </a:lnTo>
                <a:lnTo>
                  <a:pt x="862" y="422"/>
                </a:lnTo>
                <a:lnTo>
                  <a:pt x="864" y="413"/>
                </a:lnTo>
                <a:lnTo>
                  <a:pt x="869" y="386"/>
                </a:lnTo>
                <a:lnTo>
                  <a:pt x="873" y="353"/>
                </a:lnTo>
                <a:lnTo>
                  <a:pt x="877" y="314"/>
                </a:lnTo>
                <a:lnTo>
                  <a:pt x="880" y="276"/>
                </a:lnTo>
                <a:lnTo>
                  <a:pt x="883" y="241"/>
                </a:lnTo>
                <a:lnTo>
                  <a:pt x="883" y="212"/>
                </a:lnTo>
                <a:lnTo>
                  <a:pt x="882" y="193"/>
                </a:lnTo>
                <a:lnTo>
                  <a:pt x="882" y="193"/>
                </a:lnTo>
                <a:lnTo>
                  <a:pt x="879" y="179"/>
                </a:lnTo>
                <a:lnTo>
                  <a:pt x="875" y="164"/>
                </a:lnTo>
                <a:lnTo>
                  <a:pt x="866" y="133"/>
                </a:lnTo>
                <a:lnTo>
                  <a:pt x="852" y="103"/>
                </a:lnTo>
                <a:lnTo>
                  <a:pt x="838" y="74"/>
                </a:lnTo>
                <a:lnTo>
                  <a:pt x="838" y="74"/>
                </a:lnTo>
                <a:lnTo>
                  <a:pt x="826" y="52"/>
                </a:lnTo>
                <a:lnTo>
                  <a:pt x="821" y="44"/>
                </a:lnTo>
                <a:lnTo>
                  <a:pt x="815" y="37"/>
                </a:lnTo>
                <a:lnTo>
                  <a:pt x="809" y="31"/>
                </a:lnTo>
                <a:lnTo>
                  <a:pt x="803" y="26"/>
                </a:lnTo>
                <a:lnTo>
                  <a:pt x="794" y="23"/>
                </a:lnTo>
                <a:lnTo>
                  <a:pt x="784" y="18"/>
                </a:lnTo>
                <a:lnTo>
                  <a:pt x="784" y="18"/>
                </a:lnTo>
                <a:lnTo>
                  <a:pt x="773" y="14"/>
                </a:lnTo>
                <a:lnTo>
                  <a:pt x="760" y="12"/>
                </a:lnTo>
                <a:lnTo>
                  <a:pt x="733" y="7"/>
                </a:lnTo>
                <a:lnTo>
                  <a:pt x="692" y="0"/>
                </a:lnTo>
                <a:lnTo>
                  <a:pt x="692" y="0"/>
                </a:lnTo>
                <a:lnTo>
                  <a:pt x="687" y="0"/>
                </a:lnTo>
                <a:lnTo>
                  <a:pt x="680" y="2"/>
                </a:lnTo>
                <a:lnTo>
                  <a:pt x="661" y="4"/>
                </a:lnTo>
                <a:lnTo>
                  <a:pt x="644" y="8"/>
                </a:lnTo>
                <a:lnTo>
                  <a:pt x="632" y="9"/>
                </a:lnTo>
                <a:lnTo>
                  <a:pt x="632" y="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C5940222-3B44-4E50-A549-2D0DADECF528}"/>
              </a:ext>
            </a:extLst>
          </p:cNvPr>
          <p:cNvSpPr>
            <a:spLocks/>
          </p:cNvSpPr>
          <p:nvPr/>
        </p:nvSpPr>
        <p:spPr bwMode="auto">
          <a:xfrm>
            <a:off x="3875281" y="4050128"/>
            <a:ext cx="2340059" cy="2122072"/>
          </a:xfrm>
          <a:custGeom>
            <a:avLst/>
            <a:gdLst>
              <a:gd name="T0" fmla="*/ 423 w 1417"/>
              <a:gd name="T1" fmla="*/ 312 h 1285"/>
              <a:gd name="T2" fmla="*/ 383 w 1417"/>
              <a:gd name="T3" fmla="*/ 406 h 1285"/>
              <a:gd name="T4" fmla="*/ 354 w 1417"/>
              <a:gd name="T5" fmla="*/ 609 h 1285"/>
              <a:gd name="T6" fmla="*/ 309 w 1417"/>
              <a:gd name="T7" fmla="*/ 729 h 1285"/>
              <a:gd name="T8" fmla="*/ 195 w 1417"/>
              <a:gd name="T9" fmla="*/ 1032 h 1285"/>
              <a:gd name="T10" fmla="*/ 155 w 1417"/>
              <a:gd name="T11" fmla="*/ 1094 h 1285"/>
              <a:gd name="T12" fmla="*/ 56 w 1417"/>
              <a:gd name="T13" fmla="*/ 1185 h 1285"/>
              <a:gd name="T14" fmla="*/ 0 w 1417"/>
              <a:gd name="T15" fmla="*/ 1239 h 1285"/>
              <a:gd name="T16" fmla="*/ 20 w 1417"/>
              <a:gd name="T17" fmla="*/ 1248 h 1285"/>
              <a:gd name="T18" fmla="*/ 83 w 1417"/>
              <a:gd name="T19" fmla="*/ 1219 h 1285"/>
              <a:gd name="T20" fmla="*/ 133 w 1417"/>
              <a:gd name="T21" fmla="*/ 1203 h 1285"/>
              <a:gd name="T22" fmla="*/ 172 w 1417"/>
              <a:gd name="T23" fmla="*/ 1239 h 1285"/>
              <a:gd name="T24" fmla="*/ 195 w 1417"/>
              <a:gd name="T25" fmla="*/ 1243 h 1285"/>
              <a:gd name="T26" fmla="*/ 198 w 1417"/>
              <a:gd name="T27" fmla="*/ 1147 h 1285"/>
              <a:gd name="T28" fmla="*/ 293 w 1417"/>
              <a:gd name="T29" fmla="*/ 981 h 1285"/>
              <a:gd name="T30" fmla="*/ 368 w 1417"/>
              <a:gd name="T31" fmla="*/ 851 h 1285"/>
              <a:gd name="T32" fmla="*/ 510 w 1417"/>
              <a:gd name="T33" fmla="*/ 599 h 1285"/>
              <a:gd name="T34" fmla="*/ 649 w 1417"/>
              <a:gd name="T35" fmla="*/ 514 h 1285"/>
              <a:gd name="T36" fmla="*/ 628 w 1417"/>
              <a:gd name="T37" fmla="*/ 600 h 1285"/>
              <a:gd name="T38" fmla="*/ 580 w 1417"/>
              <a:gd name="T39" fmla="*/ 727 h 1285"/>
              <a:gd name="T40" fmla="*/ 585 w 1417"/>
              <a:gd name="T41" fmla="*/ 937 h 1285"/>
              <a:gd name="T42" fmla="*/ 634 w 1417"/>
              <a:gd name="T43" fmla="*/ 974 h 1285"/>
              <a:gd name="T44" fmla="*/ 735 w 1417"/>
              <a:gd name="T45" fmla="*/ 930 h 1285"/>
              <a:gd name="T46" fmla="*/ 775 w 1417"/>
              <a:gd name="T47" fmla="*/ 1043 h 1285"/>
              <a:gd name="T48" fmla="*/ 761 w 1417"/>
              <a:gd name="T49" fmla="*/ 1148 h 1285"/>
              <a:gd name="T50" fmla="*/ 793 w 1417"/>
              <a:gd name="T51" fmla="*/ 1147 h 1285"/>
              <a:gd name="T52" fmla="*/ 890 w 1417"/>
              <a:gd name="T53" fmla="*/ 985 h 1285"/>
              <a:gd name="T54" fmla="*/ 891 w 1417"/>
              <a:gd name="T55" fmla="*/ 907 h 1285"/>
              <a:gd name="T56" fmla="*/ 886 w 1417"/>
              <a:gd name="T57" fmla="*/ 746 h 1285"/>
              <a:gd name="T58" fmla="*/ 956 w 1417"/>
              <a:gd name="T59" fmla="*/ 697 h 1285"/>
              <a:gd name="T60" fmla="*/ 974 w 1417"/>
              <a:gd name="T61" fmla="*/ 967 h 1285"/>
              <a:gd name="T62" fmla="*/ 1000 w 1417"/>
              <a:gd name="T63" fmla="*/ 1176 h 1285"/>
              <a:gd name="T64" fmla="*/ 1103 w 1417"/>
              <a:gd name="T65" fmla="*/ 1182 h 1285"/>
              <a:gd name="T66" fmla="*/ 1173 w 1417"/>
              <a:gd name="T67" fmla="*/ 1122 h 1285"/>
              <a:gd name="T68" fmla="*/ 1208 w 1417"/>
              <a:gd name="T69" fmla="*/ 1195 h 1285"/>
              <a:gd name="T70" fmla="*/ 1204 w 1417"/>
              <a:gd name="T71" fmla="*/ 1256 h 1285"/>
              <a:gd name="T72" fmla="*/ 1219 w 1417"/>
              <a:gd name="T73" fmla="*/ 1264 h 1285"/>
              <a:gd name="T74" fmla="*/ 1258 w 1417"/>
              <a:gd name="T75" fmla="*/ 1180 h 1285"/>
              <a:gd name="T76" fmla="*/ 1288 w 1417"/>
              <a:gd name="T77" fmla="*/ 1210 h 1285"/>
              <a:gd name="T78" fmla="*/ 1363 w 1417"/>
              <a:gd name="T79" fmla="*/ 1285 h 1285"/>
              <a:gd name="T80" fmla="*/ 1375 w 1417"/>
              <a:gd name="T81" fmla="*/ 1271 h 1285"/>
              <a:gd name="T82" fmla="*/ 1417 w 1417"/>
              <a:gd name="T83" fmla="*/ 1273 h 1285"/>
              <a:gd name="T84" fmla="*/ 1364 w 1417"/>
              <a:gd name="T85" fmla="*/ 1216 h 1285"/>
              <a:gd name="T86" fmla="*/ 1325 w 1417"/>
              <a:gd name="T87" fmla="*/ 1141 h 1285"/>
              <a:gd name="T88" fmla="*/ 1293 w 1417"/>
              <a:gd name="T89" fmla="*/ 1104 h 1285"/>
              <a:gd name="T90" fmla="*/ 1295 w 1417"/>
              <a:gd name="T91" fmla="*/ 1022 h 1285"/>
              <a:gd name="T92" fmla="*/ 1294 w 1417"/>
              <a:gd name="T93" fmla="*/ 948 h 1285"/>
              <a:gd name="T94" fmla="*/ 1275 w 1417"/>
              <a:gd name="T95" fmla="*/ 848 h 1285"/>
              <a:gd name="T96" fmla="*/ 1238 w 1417"/>
              <a:gd name="T97" fmla="*/ 800 h 1285"/>
              <a:gd name="T98" fmla="*/ 1180 w 1417"/>
              <a:gd name="T99" fmla="*/ 490 h 1285"/>
              <a:gd name="T100" fmla="*/ 1131 w 1417"/>
              <a:gd name="T101" fmla="*/ 372 h 1285"/>
              <a:gd name="T102" fmla="*/ 1041 w 1417"/>
              <a:gd name="T103" fmla="*/ 267 h 1285"/>
              <a:gd name="T104" fmla="*/ 948 w 1417"/>
              <a:gd name="T105" fmla="*/ 187 h 1285"/>
              <a:gd name="T106" fmla="*/ 794 w 1417"/>
              <a:gd name="T107" fmla="*/ 132 h 1285"/>
              <a:gd name="T108" fmla="*/ 748 w 1417"/>
              <a:gd name="T109" fmla="*/ 23 h 1285"/>
              <a:gd name="T110" fmla="*/ 672 w 1417"/>
              <a:gd name="T111" fmla="*/ 1 h 1285"/>
              <a:gd name="T112" fmla="*/ 563 w 1417"/>
              <a:gd name="T113" fmla="*/ 14 h 1285"/>
              <a:gd name="T114" fmla="*/ 509 w 1417"/>
              <a:gd name="T115" fmla="*/ 73 h 1285"/>
              <a:gd name="T116" fmla="*/ 493 w 1417"/>
              <a:gd name="T117" fmla="*/ 17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17" h="1285">
                <a:moveTo>
                  <a:pt x="518" y="240"/>
                </a:moveTo>
                <a:lnTo>
                  <a:pt x="518" y="240"/>
                </a:lnTo>
                <a:lnTo>
                  <a:pt x="504" y="249"/>
                </a:lnTo>
                <a:lnTo>
                  <a:pt x="488" y="258"/>
                </a:lnTo>
                <a:lnTo>
                  <a:pt x="470" y="272"/>
                </a:lnTo>
                <a:lnTo>
                  <a:pt x="450" y="286"/>
                </a:lnTo>
                <a:lnTo>
                  <a:pt x="431" y="303"/>
                </a:lnTo>
                <a:lnTo>
                  <a:pt x="423" y="312"/>
                </a:lnTo>
                <a:lnTo>
                  <a:pt x="415" y="320"/>
                </a:lnTo>
                <a:lnTo>
                  <a:pt x="408" y="329"/>
                </a:lnTo>
                <a:lnTo>
                  <a:pt x="403" y="337"/>
                </a:lnTo>
                <a:lnTo>
                  <a:pt x="403" y="337"/>
                </a:lnTo>
                <a:lnTo>
                  <a:pt x="398" y="347"/>
                </a:lnTo>
                <a:lnTo>
                  <a:pt x="395" y="358"/>
                </a:lnTo>
                <a:lnTo>
                  <a:pt x="388" y="381"/>
                </a:lnTo>
                <a:lnTo>
                  <a:pt x="383" y="406"/>
                </a:lnTo>
                <a:lnTo>
                  <a:pt x="378" y="433"/>
                </a:lnTo>
                <a:lnTo>
                  <a:pt x="375" y="459"/>
                </a:lnTo>
                <a:lnTo>
                  <a:pt x="374" y="482"/>
                </a:lnTo>
                <a:lnTo>
                  <a:pt x="372" y="513"/>
                </a:lnTo>
                <a:lnTo>
                  <a:pt x="372" y="513"/>
                </a:lnTo>
                <a:lnTo>
                  <a:pt x="368" y="540"/>
                </a:lnTo>
                <a:lnTo>
                  <a:pt x="361" y="575"/>
                </a:lnTo>
                <a:lnTo>
                  <a:pt x="354" y="609"/>
                </a:lnTo>
                <a:lnTo>
                  <a:pt x="349" y="623"/>
                </a:lnTo>
                <a:lnTo>
                  <a:pt x="345" y="634"/>
                </a:lnTo>
                <a:lnTo>
                  <a:pt x="345" y="634"/>
                </a:lnTo>
                <a:lnTo>
                  <a:pt x="337" y="655"/>
                </a:lnTo>
                <a:lnTo>
                  <a:pt x="328" y="682"/>
                </a:lnTo>
                <a:lnTo>
                  <a:pt x="319" y="708"/>
                </a:lnTo>
                <a:lnTo>
                  <a:pt x="314" y="720"/>
                </a:lnTo>
                <a:lnTo>
                  <a:pt x="309" y="729"/>
                </a:lnTo>
                <a:lnTo>
                  <a:pt x="309" y="729"/>
                </a:lnTo>
                <a:lnTo>
                  <a:pt x="300" y="747"/>
                </a:lnTo>
                <a:lnTo>
                  <a:pt x="287" y="782"/>
                </a:lnTo>
                <a:lnTo>
                  <a:pt x="252" y="882"/>
                </a:lnTo>
                <a:lnTo>
                  <a:pt x="217" y="980"/>
                </a:lnTo>
                <a:lnTo>
                  <a:pt x="204" y="1014"/>
                </a:lnTo>
                <a:lnTo>
                  <a:pt x="195" y="1032"/>
                </a:lnTo>
                <a:lnTo>
                  <a:pt x="195" y="1032"/>
                </a:lnTo>
                <a:lnTo>
                  <a:pt x="185" y="1048"/>
                </a:lnTo>
                <a:lnTo>
                  <a:pt x="175" y="1064"/>
                </a:lnTo>
                <a:lnTo>
                  <a:pt x="166" y="1077"/>
                </a:lnTo>
                <a:lnTo>
                  <a:pt x="164" y="1082"/>
                </a:lnTo>
                <a:lnTo>
                  <a:pt x="162" y="1084"/>
                </a:lnTo>
                <a:lnTo>
                  <a:pt x="162" y="1084"/>
                </a:lnTo>
                <a:lnTo>
                  <a:pt x="160" y="1089"/>
                </a:lnTo>
                <a:lnTo>
                  <a:pt x="155" y="1094"/>
                </a:lnTo>
                <a:lnTo>
                  <a:pt x="137" y="1110"/>
                </a:lnTo>
                <a:lnTo>
                  <a:pt x="112" y="1129"/>
                </a:lnTo>
                <a:lnTo>
                  <a:pt x="112" y="1129"/>
                </a:lnTo>
                <a:lnTo>
                  <a:pt x="85" y="1156"/>
                </a:lnTo>
                <a:lnTo>
                  <a:pt x="66" y="1174"/>
                </a:lnTo>
                <a:lnTo>
                  <a:pt x="58" y="1181"/>
                </a:lnTo>
                <a:lnTo>
                  <a:pt x="56" y="1185"/>
                </a:lnTo>
                <a:lnTo>
                  <a:pt x="56" y="1185"/>
                </a:lnTo>
                <a:lnTo>
                  <a:pt x="52" y="1188"/>
                </a:lnTo>
                <a:lnTo>
                  <a:pt x="46" y="1195"/>
                </a:lnTo>
                <a:lnTo>
                  <a:pt x="26" y="1213"/>
                </a:lnTo>
                <a:lnTo>
                  <a:pt x="6" y="1230"/>
                </a:lnTo>
                <a:lnTo>
                  <a:pt x="0" y="1236"/>
                </a:lnTo>
                <a:lnTo>
                  <a:pt x="0" y="1238"/>
                </a:lnTo>
                <a:lnTo>
                  <a:pt x="0" y="1239"/>
                </a:lnTo>
                <a:lnTo>
                  <a:pt x="0" y="1239"/>
                </a:lnTo>
                <a:lnTo>
                  <a:pt x="3" y="1241"/>
                </a:lnTo>
                <a:lnTo>
                  <a:pt x="6" y="1239"/>
                </a:lnTo>
                <a:lnTo>
                  <a:pt x="15" y="1237"/>
                </a:lnTo>
                <a:lnTo>
                  <a:pt x="26" y="1233"/>
                </a:lnTo>
                <a:lnTo>
                  <a:pt x="26" y="1233"/>
                </a:lnTo>
                <a:lnTo>
                  <a:pt x="24" y="1237"/>
                </a:lnTo>
                <a:lnTo>
                  <a:pt x="21" y="1244"/>
                </a:lnTo>
                <a:lnTo>
                  <a:pt x="20" y="1248"/>
                </a:lnTo>
                <a:lnTo>
                  <a:pt x="20" y="1250"/>
                </a:lnTo>
                <a:lnTo>
                  <a:pt x="22" y="1252"/>
                </a:lnTo>
                <a:lnTo>
                  <a:pt x="26" y="1249"/>
                </a:lnTo>
                <a:lnTo>
                  <a:pt x="26" y="1249"/>
                </a:lnTo>
                <a:lnTo>
                  <a:pt x="50" y="1235"/>
                </a:lnTo>
                <a:lnTo>
                  <a:pt x="66" y="1226"/>
                </a:lnTo>
                <a:lnTo>
                  <a:pt x="66" y="1226"/>
                </a:lnTo>
                <a:lnTo>
                  <a:pt x="83" y="1219"/>
                </a:lnTo>
                <a:lnTo>
                  <a:pt x="101" y="1210"/>
                </a:lnTo>
                <a:lnTo>
                  <a:pt x="101" y="1210"/>
                </a:lnTo>
                <a:lnTo>
                  <a:pt x="113" y="1203"/>
                </a:lnTo>
                <a:lnTo>
                  <a:pt x="120" y="1201"/>
                </a:lnTo>
                <a:lnTo>
                  <a:pt x="125" y="1199"/>
                </a:lnTo>
                <a:lnTo>
                  <a:pt x="125" y="1199"/>
                </a:lnTo>
                <a:lnTo>
                  <a:pt x="129" y="1201"/>
                </a:lnTo>
                <a:lnTo>
                  <a:pt x="133" y="1203"/>
                </a:lnTo>
                <a:lnTo>
                  <a:pt x="144" y="1208"/>
                </a:lnTo>
                <a:lnTo>
                  <a:pt x="144" y="1208"/>
                </a:lnTo>
                <a:lnTo>
                  <a:pt x="148" y="1210"/>
                </a:lnTo>
                <a:lnTo>
                  <a:pt x="152" y="1213"/>
                </a:lnTo>
                <a:lnTo>
                  <a:pt x="158" y="1221"/>
                </a:lnTo>
                <a:lnTo>
                  <a:pt x="167" y="1235"/>
                </a:lnTo>
                <a:lnTo>
                  <a:pt x="167" y="1235"/>
                </a:lnTo>
                <a:lnTo>
                  <a:pt x="172" y="1239"/>
                </a:lnTo>
                <a:lnTo>
                  <a:pt x="178" y="1248"/>
                </a:lnTo>
                <a:lnTo>
                  <a:pt x="183" y="1252"/>
                </a:lnTo>
                <a:lnTo>
                  <a:pt x="187" y="1254"/>
                </a:lnTo>
                <a:lnTo>
                  <a:pt x="189" y="1254"/>
                </a:lnTo>
                <a:lnTo>
                  <a:pt x="193" y="1250"/>
                </a:lnTo>
                <a:lnTo>
                  <a:pt x="193" y="1250"/>
                </a:lnTo>
                <a:lnTo>
                  <a:pt x="194" y="1247"/>
                </a:lnTo>
                <a:lnTo>
                  <a:pt x="195" y="1243"/>
                </a:lnTo>
                <a:lnTo>
                  <a:pt x="195" y="1236"/>
                </a:lnTo>
                <a:lnTo>
                  <a:pt x="193" y="1221"/>
                </a:lnTo>
                <a:lnTo>
                  <a:pt x="193" y="1221"/>
                </a:lnTo>
                <a:lnTo>
                  <a:pt x="188" y="1188"/>
                </a:lnTo>
                <a:lnTo>
                  <a:pt x="188" y="1188"/>
                </a:lnTo>
                <a:lnTo>
                  <a:pt x="191" y="1169"/>
                </a:lnTo>
                <a:lnTo>
                  <a:pt x="195" y="1153"/>
                </a:lnTo>
                <a:lnTo>
                  <a:pt x="198" y="1147"/>
                </a:lnTo>
                <a:lnTo>
                  <a:pt x="200" y="1144"/>
                </a:lnTo>
                <a:lnTo>
                  <a:pt x="200" y="1144"/>
                </a:lnTo>
                <a:lnTo>
                  <a:pt x="206" y="1135"/>
                </a:lnTo>
                <a:lnTo>
                  <a:pt x="217" y="1117"/>
                </a:lnTo>
                <a:lnTo>
                  <a:pt x="246" y="1065"/>
                </a:lnTo>
                <a:lnTo>
                  <a:pt x="275" y="1010"/>
                </a:lnTo>
                <a:lnTo>
                  <a:pt x="286" y="991"/>
                </a:lnTo>
                <a:lnTo>
                  <a:pt x="293" y="981"/>
                </a:lnTo>
                <a:lnTo>
                  <a:pt x="293" y="981"/>
                </a:lnTo>
                <a:lnTo>
                  <a:pt x="298" y="973"/>
                </a:lnTo>
                <a:lnTo>
                  <a:pt x="306" y="959"/>
                </a:lnTo>
                <a:lnTo>
                  <a:pt x="328" y="920"/>
                </a:lnTo>
                <a:lnTo>
                  <a:pt x="351" y="879"/>
                </a:lnTo>
                <a:lnTo>
                  <a:pt x="361" y="862"/>
                </a:lnTo>
                <a:lnTo>
                  <a:pt x="368" y="851"/>
                </a:lnTo>
                <a:lnTo>
                  <a:pt x="368" y="851"/>
                </a:lnTo>
                <a:lnTo>
                  <a:pt x="386" y="824"/>
                </a:lnTo>
                <a:lnTo>
                  <a:pt x="411" y="785"/>
                </a:lnTo>
                <a:lnTo>
                  <a:pt x="446" y="727"/>
                </a:lnTo>
                <a:lnTo>
                  <a:pt x="446" y="727"/>
                </a:lnTo>
                <a:lnTo>
                  <a:pt x="480" y="660"/>
                </a:lnTo>
                <a:lnTo>
                  <a:pt x="500" y="619"/>
                </a:lnTo>
                <a:lnTo>
                  <a:pt x="510" y="599"/>
                </a:lnTo>
                <a:lnTo>
                  <a:pt x="510" y="599"/>
                </a:lnTo>
                <a:lnTo>
                  <a:pt x="522" y="576"/>
                </a:lnTo>
                <a:lnTo>
                  <a:pt x="547" y="530"/>
                </a:lnTo>
                <a:lnTo>
                  <a:pt x="585" y="462"/>
                </a:lnTo>
                <a:lnTo>
                  <a:pt x="585" y="462"/>
                </a:lnTo>
                <a:lnTo>
                  <a:pt x="597" y="472"/>
                </a:lnTo>
                <a:lnTo>
                  <a:pt x="624" y="491"/>
                </a:lnTo>
                <a:lnTo>
                  <a:pt x="637" y="503"/>
                </a:lnTo>
                <a:lnTo>
                  <a:pt x="649" y="514"/>
                </a:lnTo>
                <a:lnTo>
                  <a:pt x="657" y="523"/>
                </a:lnTo>
                <a:lnTo>
                  <a:pt x="660" y="528"/>
                </a:lnTo>
                <a:lnTo>
                  <a:pt x="661" y="530"/>
                </a:lnTo>
                <a:lnTo>
                  <a:pt x="661" y="530"/>
                </a:lnTo>
                <a:lnTo>
                  <a:pt x="660" y="537"/>
                </a:lnTo>
                <a:lnTo>
                  <a:pt x="655" y="547"/>
                </a:lnTo>
                <a:lnTo>
                  <a:pt x="643" y="574"/>
                </a:lnTo>
                <a:lnTo>
                  <a:pt x="628" y="600"/>
                </a:lnTo>
                <a:lnTo>
                  <a:pt x="619" y="621"/>
                </a:lnTo>
                <a:lnTo>
                  <a:pt x="619" y="621"/>
                </a:lnTo>
                <a:lnTo>
                  <a:pt x="609" y="643"/>
                </a:lnTo>
                <a:lnTo>
                  <a:pt x="597" y="674"/>
                </a:lnTo>
                <a:lnTo>
                  <a:pt x="586" y="706"/>
                </a:lnTo>
                <a:lnTo>
                  <a:pt x="582" y="718"/>
                </a:lnTo>
                <a:lnTo>
                  <a:pt x="580" y="727"/>
                </a:lnTo>
                <a:lnTo>
                  <a:pt x="580" y="727"/>
                </a:lnTo>
                <a:lnTo>
                  <a:pt x="575" y="802"/>
                </a:lnTo>
                <a:lnTo>
                  <a:pt x="569" y="876"/>
                </a:lnTo>
                <a:lnTo>
                  <a:pt x="569" y="876"/>
                </a:lnTo>
                <a:lnTo>
                  <a:pt x="569" y="883"/>
                </a:lnTo>
                <a:lnTo>
                  <a:pt x="571" y="894"/>
                </a:lnTo>
                <a:lnTo>
                  <a:pt x="575" y="908"/>
                </a:lnTo>
                <a:lnTo>
                  <a:pt x="579" y="923"/>
                </a:lnTo>
                <a:lnTo>
                  <a:pt x="585" y="937"/>
                </a:lnTo>
                <a:lnTo>
                  <a:pt x="591" y="950"/>
                </a:lnTo>
                <a:lnTo>
                  <a:pt x="597" y="959"/>
                </a:lnTo>
                <a:lnTo>
                  <a:pt x="601" y="963"/>
                </a:lnTo>
                <a:lnTo>
                  <a:pt x="603" y="964"/>
                </a:lnTo>
                <a:lnTo>
                  <a:pt x="603" y="964"/>
                </a:lnTo>
                <a:lnTo>
                  <a:pt x="621" y="971"/>
                </a:lnTo>
                <a:lnTo>
                  <a:pt x="628" y="974"/>
                </a:lnTo>
                <a:lnTo>
                  <a:pt x="634" y="974"/>
                </a:lnTo>
                <a:lnTo>
                  <a:pt x="634" y="974"/>
                </a:lnTo>
                <a:lnTo>
                  <a:pt x="648" y="973"/>
                </a:lnTo>
                <a:lnTo>
                  <a:pt x="666" y="969"/>
                </a:lnTo>
                <a:lnTo>
                  <a:pt x="685" y="963"/>
                </a:lnTo>
                <a:lnTo>
                  <a:pt x="699" y="958"/>
                </a:lnTo>
                <a:lnTo>
                  <a:pt x="699" y="958"/>
                </a:lnTo>
                <a:lnTo>
                  <a:pt x="713" y="947"/>
                </a:lnTo>
                <a:lnTo>
                  <a:pt x="735" y="930"/>
                </a:lnTo>
                <a:lnTo>
                  <a:pt x="761" y="908"/>
                </a:lnTo>
                <a:lnTo>
                  <a:pt x="798" y="951"/>
                </a:lnTo>
                <a:lnTo>
                  <a:pt x="777" y="990"/>
                </a:lnTo>
                <a:lnTo>
                  <a:pt x="777" y="990"/>
                </a:lnTo>
                <a:lnTo>
                  <a:pt x="777" y="997"/>
                </a:lnTo>
                <a:lnTo>
                  <a:pt x="776" y="1009"/>
                </a:lnTo>
                <a:lnTo>
                  <a:pt x="776" y="1009"/>
                </a:lnTo>
                <a:lnTo>
                  <a:pt x="775" y="1043"/>
                </a:lnTo>
                <a:lnTo>
                  <a:pt x="772" y="1082"/>
                </a:lnTo>
                <a:lnTo>
                  <a:pt x="772" y="1082"/>
                </a:lnTo>
                <a:lnTo>
                  <a:pt x="771" y="1088"/>
                </a:lnTo>
                <a:lnTo>
                  <a:pt x="769" y="1098"/>
                </a:lnTo>
                <a:lnTo>
                  <a:pt x="761" y="1122"/>
                </a:lnTo>
                <a:lnTo>
                  <a:pt x="760" y="1134"/>
                </a:lnTo>
                <a:lnTo>
                  <a:pt x="760" y="1145"/>
                </a:lnTo>
                <a:lnTo>
                  <a:pt x="761" y="1148"/>
                </a:lnTo>
                <a:lnTo>
                  <a:pt x="764" y="1152"/>
                </a:lnTo>
                <a:lnTo>
                  <a:pt x="766" y="1155"/>
                </a:lnTo>
                <a:lnTo>
                  <a:pt x="771" y="1156"/>
                </a:lnTo>
                <a:lnTo>
                  <a:pt x="771" y="1156"/>
                </a:lnTo>
                <a:lnTo>
                  <a:pt x="776" y="1155"/>
                </a:lnTo>
                <a:lnTo>
                  <a:pt x="782" y="1153"/>
                </a:lnTo>
                <a:lnTo>
                  <a:pt x="787" y="1151"/>
                </a:lnTo>
                <a:lnTo>
                  <a:pt x="793" y="1147"/>
                </a:lnTo>
                <a:lnTo>
                  <a:pt x="806" y="1138"/>
                </a:lnTo>
                <a:lnTo>
                  <a:pt x="818" y="1125"/>
                </a:lnTo>
                <a:lnTo>
                  <a:pt x="830" y="1111"/>
                </a:lnTo>
                <a:lnTo>
                  <a:pt x="843" y="1095"/>
                </a:lnTo>
                <a:lnTo>
                  <a:pt x="852" y="1077"/>
                </a:lnTo>
                <a:lnTo>
                  <a:pt x="860" y="1060"/>
                </a:lnTo>
                <a:lnTo>
                  <a:pt x="860" y="1060"/>
                </a:lnTo>
                <a:lnTo>
                  <a:pt x="890" y="985"/>
                </a:lnTo>
                <a:lnTo>
                  <a:pt x="901" y="952"/>
                </a:lnTo>
                <a:lnTo>
                  <a:pt x="904" y="941"/>
                </a:lnTo>
                <a:lnTo>
                  <a:pt x="906" y="934"/>
                </a:lnTo>
                <a:lnTo>
                  <a:pt x="906" y="934"/>
                </a:lnTo>
                <a:lnTo>
                  <a:pt x="906" y="924"/>
                </a:lnTo>
                <a:lnTo>
                  <a:pt x="902" y="917"/>
                </a:lnTo>
                <a:lnTo>
                  <a:pt x="897" y="911"/>
                </a:lnTo>
                <a:lnTo>
                  <a:pt x="891" y="907"/>
                </a:lnTo>
                <a:lnTo>
                  <a:pt x="891" y="907"/>
                </a:lnTo>
                <a:lnTo>
                  <a:pt x="884" y="902"/>
                </a:lnTo>
                <a:lnTo>
                  <a:pt x="876" y="896"/>
                </a:lnTo>
                <a:lnTo>
                  <a:pt x="869" y="890"/>
                </a:lnTo>
                <a:lnTo>
                  <a:pt x="830" y="802"/>
                </a:lnTo>
                <a:lnTo>
                  <a:pt x="830" y="802"/>
                </a:lnTo>
                <a:lnTo>
                  <a:pt x="847" y="783"/>
                </a:lnTo>
                <a:lnTo>
                  <a:pt x="886" y="746"/>
                </a:lnTo>
                <a:lnTo>
                  <a:pt x="908" y="725"/>
                </a:lnTo>
                <a:lnTo>
                  <a:pt x="929" y="708"/>
                </a:lnTo>
                <a:lnTo>
                  <a:pt x="937" y="702"/>
                </a:lnTo>
                <a:lnTo>
                  <a:pt x="944" y="697"/>
                </a:lnTo>
                <a:lnTo>
                  <a:pt x="950" y="695"/>
                </a:lnTo>
                <a:lnTo>
                  <a:pt x="954" y="695"/>
                </a:lnTo>
                <a:lnTo>
                  <a:pt x="954" y="695"/>
                </a:lnTo>
                <a:lnTo>
                  <a:pt x="956" y="697"/>
                </a:lnTo>
                <a:lnTo>
                  <a:pt x="959" y="705"/>
                </a:lnTo>
                <a:lnTo>
                  <a:pt x="962" y="727"/>
                </a:lnTo>
                <a:lnTo>
                  <a:pt x="966" y="758"/>
                </a:lnTo>
                <a:lnTo>
                  <a:pt x="968" y="792"/>
                </a:lnTo>
                <a:lnTo>
                  <a:pt x="972" y="856"/>
                </a:lnTo>
                <a:lnTo>
                  <a:pt x="973" y="888"/>
                </a:lnTo>
                <a:lnTo>
                  <a:pt x="973" y="888"/>
                </a:lnTo>
                <a:lnTo>
                  <a:pt x="974" y="967"/>
                </a:lnTo>
                <a:lnTo>
                  <a:pt x="974" y="967"/>
                </a:lnTo>
                <a:lnTo>
                  <a:pt x="977" y="998"/>
                </a:lnTo>
                <a:lnTo>
                  <a:pt x="982" y="1067"/>
                </a:lnTo>
                <a:lnTo>
                  <a:pt x="985" y="1106"/>
                </a:lnTo>
                <a:lnTo>
                  <a:pt x="989" y="1140"/>
                </a:lnTo>
                <a:lnTo>
                  <a:pt x="994" y="1165"/>
                </a:lnTo>
                <a:lnTo>
                  <a:pt x="997" y="1173"/>
                </a:lnTo>
                <a:lnTo>
                  <a:pt x="1000" y="1176"/>
                </a:lnTo>
                <a:lnTo>
                  <a:pt x="1000" y="1176"/>
                </a:lnTo>
                <a:lnTo>
                  <a:pt x="1007" y="1180"/>
                </a:lnTo>
                <a:lnTo>
                  <a:pt x="1019" y="1184"/>
                </a:lnTo>
                <a:lnTo>
                  <a:pt x="1035" y="1186"/>
                </a:lnTo>
                <a:lnTo>
                  <a:pt x="1052" y="1187"/>
                </a:lnTo>
                <a:lnTo>
                  <a:pt x="1070" y="1187"/>
                </a:lnTo>
                <a:lnTo>
                  <a:pt x="1087" y="1185"/>
                </a:lnTo>
                <a:lnTo>
                  <a:pt x="1103" y="1182"/>
                </a:lnTo>
                <a:lnTo>
                  <a:pt x="1110" y="1180"/>
                </a:lnTo>
                <a:lnTo>
                  <a:pt x="1116" y="1176"/>
                </a:lnTo>
                <a:lnTo>
                  <a:pt x="1116" y="1176"/>
                </a:lnTo>
                <a:lnTo>
                  <a:pt x="1122" y="1173"/>
                </a:lnTo>
                <a:lnTo>
                  <a:pt x="1129" y="1168"/>
                </a:lnTo>
                <a:lnTo>
                  <a:pt x="1144" y="1155"/>
                </a:lnTo>
                <a:lnTo>
                  <a:pt x="1158" y="1139"/>
                </a:lnTo>
                <a:lnTo>
                  <a:pt x="1173" y="1122"/>
                </a:lnTo>
                <a:lnTo>
                  <a:pt x="1196" y="1093"/>
                </a:lnTo>
                <a:lnTo>
                  <a:pt x="1206" y="1079"/>
                </a:lnTo>
                <a:lnTo>
                  <a:pt x="1206" y="1079"/>
                </a:lnTo>
                <a:lnTo>
                  <a:pt x="1208" y="1156"/>
                </a:lnTo>
                <a:lnTo>
                  <a:pt x="1208" y="1156"/>
                </a:lnTo>
                <a:lnTo>
                  <a:pt x="1208" y="1173"/>
                </a:lnTo>
                <a:lnTo>
                  <a:pt x="1208" y="1184"/>
                </a:lnTo>
                <a:lnTo>
                  <a:pt x="1208" y="1195"/>
                </a:lnTo>
                <a:lnTo>
                  <a:pt x="1208" y="1195"/>
                </a:lnTo>
                <a:lnTo>
                  <a:pt x="1210" y="1211"/>
                </a:lnTo>
                <a:lnTo>
                  <a:pt x="1212" y="1226"/>
                </a:lnTo>
                <a:lnTo>
                  <a:pt x="1212" y="1226"/>
                </a:lnTo>
                <a:lnTo>
                  <a:pt x="1212" y="1231"/>
                </a:lnTo>
                <a:lnTo>
                  <a:pt x="1209" y="1237"/>
                </a:lnTo>
                <a:lnTo>
                  <a:pt x="1206" y="1250"/>
                </a:lnTo>
                <a:lnTo>
                  <a:pt x="1204" y="1256"/>
                </a:lnTo>
                <a:lnTo>
                  <a:pt x="1204" y="1261"/>
                </a:lnTo>
                <a:lnTo>
                  <a:pt x="1206" y="1266"/>
                </a:lnTo>
                <a:lnTo>
                  <a:pt x="1207" y="1267"/>
                </a:lnTo>
                <a:lnTo>
                  <a:pt x="1208" y="1267"/>
                </a:lnTo>
                <a:lnTo>
                  <a:pt x="1208" y="1267"/>
                </a:lnTo>
                <a:lnTo>
                  <a:pt x="1213" y="1267"/>
                </a:lnTo>
                <a:lnTo>
                  <a:pt x="1217" y="1266"/>
                </a:lnTo>
                <a:lnTo>
                  <a:pt x="1219" y="1264"/>
                </a:lnTo>
                <a:lnTo>
                  <a:pt x="1223" y="1260"/>
                </a:lnTo>
                <a:lnTo>
                  <a:pt x="1227" y="1250"/>
                </a:lnTo>
                <a:lnTo>
                  <a:pt x="1233" y="1239"/>
                </a:lnTo>
                <a:lnTo>
                  <a:pt x="1233" y="1239"/>
                </a:lnTo>
                <a:lnTo>
                  <a:pt x="1240" y="1221"/>
                </a:lnTo>
                <a:lnTo>
                  <a:pt x="1248" y="1198"/>
                </a:lnTo>
                <a:lnTo>
                  <a:pt x="1253" y="1187"/>
                </a:lnTo>
                <a:lnTo>
                  <a:pt x="1258" y="1180"/>
                </a:lnTo>
                <a:lnTo>
                  <a:pt x="1259" y="1176"/>
                </a:lnTo>
                <a:lnTo>
                  <a:pt x="1261" y="1175"/>
                </a:lnTo>
                <a:lnTo>
                  <a:pt x="1264" y="1175"/>
                </a:lnTo>
                <a:lnTo>
                  <a:pt x="1266" y="1176"/>
                </a:lnTo>
                <a:lnTo>
                  <a:pt x="1266" y="1176"/>
                </a:lnTo>
                <a:lnTo>
                  <a:pt x="1271" y="1182"/>
                </a:lnTo>
                <a:lnTo>
                  <a:pt x="1276" y="1191"/>
                </a:lnTo>
                <a:lnTo>
                  <a:pt x="1288" y="1210"/>
                </a:lnTo>
                <a:lnTo>
                  <a:pt x="1304" y="1241"/>
                </a:lnTo>
                <a:lnTo>
                  <a:pt x="1304" y="1241"/>
                </a:lnTo>
                <a:lnTo>
                  <a:pt x="1313" y="1252"/>
                </a:lnTo>
                <a:lnTo>
                  <a:pt x="1332" y="1267"/>
                </a:lnTo>
                <a:lnTo>
                  <a:pt x="1340" y="1275"/>
                </a:lnTo>
                <a:lnTo>
                  <a:pt x="1350" y="1281"/>
                </a:lnTo>
                <a:lnTo>
                  <a:pt x="1357" y="1284"/>
                </a:lnTo>
                <a:lnTo>
                  <a:pt x="1363" y="1285"/>
                </a:lnTo>
                <a:lnTo>
                  <a:pt x="1363" y="1285"/>
                </a:lnTo>
                <a:lnTo>
                  <a:pt x="1367" y="1284"/>
                </a:lnTo>
                <a:lnTo>
                  <a:pt x="1370" y="1282"/>
                </a:lnTo>
                <a:lnTo>
                  <a:pt x="1371" y="1281"/>
                </a:lnTo>
                <a:lnTo>
                  <a:pt x="1373" y="1277"/>
                </a:lnTo>
                <a:lnTo>
                  <a:pt x="1374" y="1272"/>
                </a:lnTo>
                <a:lnTo>
                  <a:pt x="1375" y="1271"/>
                </a:lnTo>
                <a:lnTo>
                  <a:pt x="1375" y="1271"/>
                </a:lnTo>
                <a:lnTo>
                  <a:pt x="1381" y="1273"/>
                </a:lnTo>
                <a:lnTo>
                  <a:pt x="1397" y="1278"/>
                </a:lnTo>
                <a:lnTo>
                  <a:pt x="1405" y="1279"/>
                </a:lnTo>
                <a:lnTo>
                  <a:pt x="1411" y="1279"/>
                </a:lnTo>
                <a:lnTo>
                  <a:pt x="1415" y="1279"/>
                </a:lnTo>
                <a:lnTo>
                  <a:pt x="1416" y="1278"/>
                </a:lnTo>
                <a:lnTo>
                  <a:pt x="1417" y="1276"/>
                </a:lnTo>
                <a:lnTo>
                  <a:pt x="1417" y="1273"/>
                </a:lnTo>
                <a:lnTo>
                  <a:pt x="1417" y="1273"/>
                </a:lnTo>
                <a:lnTo>
                  <a:pt x="1415" y="1268"/>
                </a:lnTo>
                <a:lnTo>
                  <a:pt x="1410" y="1261"/>
                </a:lnTo>
                <a:lnTo>
                  <a:pt x="1398" y="1248"/>
                </a:lnTo>
                <a:lnTo>
                  <a:pt x="1382" y="1235"/>
                </a:lnTo>
                <a:lnTo>
                  <a:pt x="1369" y="1222"/>
                </a:lnTo>
                <a:lnTo>
                  <a:pt x="1369" y="1222"/>
                </a:lnTo>
                <a:lnTo>
                  <a:pt x="1364" y="1216"/>
                </a:lnTo>
                <a:lnTo>
                  <a:pt x="1359" y="1210"/>
                </a:lnTo>
                <a:lnTo>
                  <a:pt x="1353" y="1196"/>
                </a:lnTo>
                <a:lnTo>
                  <a:pt x="1347" y="1182"/>
                </a:lnTo>
                <a:lnTo>
                  <a:pt x="1344" y="1174"/>
                </a:lnTo>
                <a:lnTo>
                  <a:pt x="1344" y="1174"/>
                </a:lnTo>
                <a:lnTo>
                  <a:pt x="1334" y="1157"/>
                </a:lnTo>
                <a:lnTo>
                  <a:pt x="1325" y="1141"/>
                </a:lnTo>
                <a:lnTo>
                  <a:pt x="1325" y="1141"/>
                </a:lnTo>
                <a:lnTo>
                  <a:pt x="1323" y="1138"/>
                </a:lnTo>
                <a:lnTo>
                  <a:pt x="1319" y="1133"/>
                </a:lnTo>
                <a:lnTo>
                  <a:pt x="1310" y="1124"/>
                </a:lnTo>
                <a:lnTo>
                  <a:pt x="1301" y="1117"/>
                </a:lnTo>
                <a:lnTo>
                  <a:pt x="1299" y="1114"/>
                </a:lnTo>
                <a:lnTo>
                  <a:pt x="1298" y="1112"/>
                </a:lnTo>
                <a:lnTo>
                  <a:pt x="1298" y="1112"/>
                </a:lnTo>
                <a:lnTo>
                  <a:pt x="1293" y="1104"/>
                </a:lnTo>
                <a:lnTo>
                  <a:pt x="1284" y="1088"/>
                </a:lnTo>
                <a:lnTo>
                  <a:pt x="1271" y="1066"/>
                </a:lnTo>
                <a:lnTo>
                  <a:pt x="1271" y="1066"/>
                </a:lnTo>
                <a:lnTo>
                  <a:pt x="1273" y="1064"/>
                </a:lnTo>
                <a:lnTo>
                  <a:pt x="1279" y="1056"/>
                </a:lnTo>
                <a:lnTo>
                  <a:pt x="1288" y="1042"/>
                </a:lnTo>
                <a:lnTo>
                  <a:pt x="1292" y="1033"/>
                </a:lnTo>
                <a:lnTo>
                  <a:pt x="1295" y="1022"/>
                </a:lnTo>
                <a:lnTo>
                  <a:pt x="1295" y="1022"/>
                </a:lnTo>
                <a:lnTo>
                  <a:pt x="1301" y="1002"/>
                </a:lnTo>
                <a:lnTo>
                  <a:pt x="1302" y="993"/>
                </a:lnTo>
                <a:lnTo>
                  <a:pt x="1302" y="985"/>
                </a:lnTo>
                <a:lnTo>
                  <a:pt x="1302" y="977"/>
                </a:lnTo>
                <a:lnTo>
                  <a:pt x="1300" y="969"/>
                </a:lnTo>
                <a:lnTo>
                  <a:pt x="1294" y="948"/>
                </a:lnTo>
                <a:lnTo>
                  <a:pt x="1294" y="948"/>
                </a:lnTo>
                <a:lnTo>
                  <a:pt x="1287" y="929"/>
                </a:lnTo>
                <a:lnTo>
                  <a:pt x="1283" y="916"/>
                </a:lnTo>
                <a:lnTo>
                  <a:pt x="1281" y="906"/>
                </a:lnTo>
                <a:lnTo>
                  <a:pt x="1281" y="897"/>
                </a:lnTo>
                <a:lnTo>
                  <a:pt x="1281" y="897"/>
                </a:lnTo>
                <a:lnTo>
                  <a:pt x="1279" y="882"/>
                </a:lnTo>
                <a:lnTo>
                  <a:pt x="1277" y="860"/>
                </a:lnTo>
                <a:lnTo>
                  <a:pt x="1275" y="848"/>
                </a:lnTo>
                <a:lnTo>
                  <a:pt x="1272" y="836"/>
                </a:lnTo>
                <a:lnTo>
                  <a:pt x="1269" y="826"/>
                </a:lnTo>
                <a:lnTo>
                  <a:pt x="1265" y="819"/>
                </a:lnTo>
                <a:lnTo>
                  <a:pt x="1265" y="819"/>
                </a:lnTo>
                <a:lnTo>
                  <a:pt x="1259" y="813"/>
                </a:lnTo>
                <a:lnTo>
                  <a:pt x="1253" y="808"/>
                </a:lnTo>
                <a:lnTo>
                  <a:pt x="1246" y="804"/>
                </a:lnTo>
                <a:lnTo>
                  <a:pt x="1238" y="800"/>
                </a:lnTo>
                <a:lnTo>
                  <a:pt x="1225" y="797"/>
                </a:lnTo>
                <a:lnTo>
                  <a:pt x="1220" y="796"/>
                </a:lnTo>
                <a:lnTo>
                  <a:pt x="1192" y="736"/>
                </a:lnTo>
                <a:lnTo>
                  <a:pt x="1192" y="736"/>
                </a:lnTo>
                <a:lnTo>
                  <a:pt x="1189" y="639"/>
                </a:lnTo>
                <a:lnTo>
                  <a:pt x="1185" y="558"/>
                </a:lnTo>
                <a:lnTo>
                  <a:pt x="1180" y="490"/>
                </a:lnTo>
                <a:lnTo>
                  <a:pt x="1180" y="490"/>
                </a:lnTo>
                <a:lnTo>
                  <a:pt x="1178" y="467"/>
                </a:lnTo>
                <a:lnTo>
                  <a:pt x="1173" y="446"/>
                </a:lnTo>
                <a:lnTo>
                  <a:pt x="1168" y="428"/>
                </a:lnTo>
                <a:lnTo>
                  <a:pt x="1161" y="414"/>
                </a:lnTo>
                <a:lnTo>
                  <a:pt x="1155" y="402"/>
                </a:lnTo>
                <a:lnTo>
                  <a:pt x="1148" y="391"/>
                </a:lnTo>
                <a:lnTo>
                  <a:pt x="1139" y="381"/>
                </a:lnTo>
                <a:lnTo>
                  <a:pt x="1131" y="372"/>
                </a:lnTo>
                <a:lnTo>
                  <a:pt x="1131" y="372"/>
                </a:lnTo>
                <a:lnTo>
                  <a:pt x="1117" y="355"/>
                </a:lnTo>
                <a:lnTo>
                  <a:pt x="1105" y="340"/>
                </a:lnTo>
                <a:lnTo>
                  <a:pt x="1093" y="325"/>
                </a:lnTo>
                <a:lnTo>
                  <a:pt x="1079" y="309"/>
                </a:lnTo>
                <a:lnTo>
                  <a:pt x="1079" y="309"/>
                </a:lnTo>
                <a:lnTo>
                  <a:pt x="1060" y="290"/>
                </a:lnTo>
                <a:lnTo>
                  <a:pt x="1041" y="267"/>
                </a:lnTo>
                <a:lnTo>
                  <a:pt x="1008" y="226"/>
                </a:lnTo>
                <a:lnTo>
                  <a:pt x="1008" y="226"/>
                </a:lnTo>
                <a:lnTo>
                  <a:pt x="997" y="214"/>
                </a:lnTo>
                <a:lnTo>
                  <a:pt x="989" y="205"/>
                </a:lnTo>
                <a:lnTo>
                  <a:pt x="979" y="199"/>
                </a:lnTo>
                <a:lnTo>
                  <a:pt x="965" y="193"/>
                </a:lnTo>
                <a:lnTo>
                  <a:pt x="965" y="193"/>
                </a:lnTo>
                <a:lnTo>
                  <a:pt x="948" y="187"/>
                </a:lnTo>
                <a:lnTo>
                  <a:pt x="932" y="183"/>
                </a:lnTo>
                <a:lnTo>
                  <a:pt x="919" y="182"/>
                </a:lnTo>
                <a:lnTo>
                  <a:pt x="910" y="181"/>
                </a:lnTo>
                <a:lnTo>
                  <a:pt x="910" y="181"/>
                </a:lnTo>
                <a:lnTo>
                  <a:pt x="818" y="178"/>
                </a:lnTo>
                <a:lnTo>
                  <a:pt x="804" y="166"/>
                </a:lnTo>
                <a:lnTo>
                  <a:pt x="804" y="166"/>
                </a:lnTo>
                <a:lnTo>
                  <a:pt x="794" y="132"/>
                </a:lnTo>
                <a:lnTo>
                  <a:pt x="786" y="102"/>
                </a:lnTo>
                <a:lnTo>
                  <a:pt x="776" y="74"/>
                </a:lnTo>
                <a:lnTo>
                  <a:pt x="776" y="74"/>
                </a:lnTo>
                <a:lnTo>
                  <a:pt x="769" y="54"/>
                </a:lnTo>
                <a:lnTo>
                  <a:pt x="761" y="39"/>
                </a:lnTo>
                <a:lnTo>
                  <a:pt x="758" y="33"/>
                </a:lnTo>
                <a:lnTo>
                  <a:pt x="753" y="28"/>
                </a:lnTo>
                <a:lnTo>
                  <a:pt x="748" y="23"/>
                </a:lnTo>
                <a:lnTo>
                  <a:pt x="741" y="20"/>
                </a:lnTo>
                <a:lnTo>
                  <a:pt x="741" y="20"/>
                </a:lnTo>
                <a:lnTo>
                  <a:pt x="725" y="15"/>
                </a:lnTo>
                <a:lnTo>
                  <a:pt x="707" y="10"/>
                </a:lnTo>
                <a:lnTo>
                  <a:pt x="688" y="6"/>
                </a:lnTo>
                <a:lnTo>
                  <a:pt x="688" y="6"/>
                </a:lnTo>
                <a:lnTo>
                  <a:pt x="679" y="4"/>
                </a:lnTo>
                <a:lnTo>
                  <a:pt x="672" y="1"/>
                </a:lnTo>
                <a:lnTo>
                  <a:pt x="666" y="0"/>
                </a:lnTo>
                <a:lnTo>
                  <a:pt x="634" y="0"/>
                </a:lnTo>
                <a:lnTo>
                  <a:pt x="615" y="4"/>
                </a:lnTo>
                <a:lnTo>
                  <a:pt x="615" y="4"/>
                </a:lnTo>
                <a:lnTo>
                  <a:pt x="607" y="4"/>
                </a:lnTo>
                <a:lnTo>
                  <a:pt x="588" y="6"/>
                </a:lnTo>
                <a:lnTo>
                  <a:pt x="576" y="9"/>
                </a:lnTo>
                <a:lnTo>
                  <a:pt x="563" y="14"/>
                </a:lnTo>
                <a:lnTo>
                  <a:pt x="550" y="18"/>
                </a:lnTo>
                <a:lnTo>
                  <a:pt x="538" y="27"/>
                </a:lnTo>
                <a:lnTo>
                  <a:pt x="538" y="27"/>
                </a:lnTo>
                <a:lnTo>
                  <a:pt x="532" y="32"/>
                </a:lnTo>
                <a:lnTo>
                  <a:pt x="527" y="38"/>
                </a:lnTo>
                <a:lnTo>
                  <a:pt x="522" y="45"/>
                </a:lnTo>
                <a:lnTo>
                  <a:pt x="517" y="54"/>
                </a:lnTo>
                <a:lnTo>
                  <a:pt x="509" y="73"/>
                </a:lnTo>
                <a:lnTo>
                  <a:pt x="502" y="92"/>
                </a:lnTo>
                <a:lnTo>
                  <a:pt x="498" y="112"/>
                </a:lnTo>
                <a:lnTo>
                  <a:pt x="494" y="129"/>
                </a:lnTo>
                <a:lnTo>
                  <a:pt x="492" y="141"/>
                </a:lnTo>
                <a:lnTo>
                  <a:pt x="492" y="147"/>
                </a:lnTo>
                <a:lnTo>
                  <a:pt x="492" y="147"/>
                </a:lnTo>
                <a:lnTo>
                  <a:pt x="493" y="155"/>
                </a:lnTo>
                <a:lnTo>
                  <a:pt x="493" y="170"/>
                </a:lnTo>
                <a:lnTo>
                  <a:pt x="494" y="185"/>
                </a:lnTo>
                <a:lnTo>
                  <a:pt x="496" y="197"/>
                </a:lnTo>
                <a:lnTo>
                  <a:pt x="496" y="197"/>
                </a:lnTo>
                <a:lnTo>
                  <a:pt x="501" y="208"/>
                </a:lnTo>
                <a:lnTo>
                  <a:pt x="509" y="222"/>
                </a:lnTo>
                <a:lnTo>
                  <a:pt x="518" y="240"/>
                </a:lnTo>
                <a:lnTo>
                  <a:pt x="518" y="2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195FB568-057D-4BFB-AE94-65498982EF3D}"/>
              </a:ext>
            </a:extLst>
          </p:cNvPr>
          <p:cNvSpPr>
            <a:spLocks/>
          </p:cNvSpPr>
          <p:nvPr/>
        </p:nvSpPr>
        <p:spPr bwMode="auto">
          <a:xfrm>
            <a:off x="773432" y="3859936"/>
            <a:ext cx="2454972" cy="2312264"/>
          </a:xfrm>
          <a:custGeom>
            <a:avLst/>
            <a:gdLst>
              <a:gd name="T0" fmla="*/ 585 w 1187"/>
              <a:gd name="T1" fmla="*/ 22 h 1118"/>
              <a:gd name="T2" fmla="*/ 449 w 1187"/>
              <a:gd name="T3" fmla="*/ 20 h 1118"/>
              <a:gd name="T4" fmla="*/ 363 w 1187"/>
              <a:gd name="T5" fmla="*/ 38 h 1118"/>
              <a:gd name="T6" fmla="*/ 299 w 1187"/>
              <a:gd name="T7" fmla="*/ 91 h 1118"/>
              <a:gd name="T8" fmla="*/ 247 w 1187"/>
              <a:gd name="T9" fmla="*/ 209 h 1118"/>
              <a:gd name="T10" fmla="*/ 220 w 1187"/>
              <a:gd name="T11" fmla="*/ 337 h 1118"/>
              <a:gd name="T12" fmla="*/ 207 w 1187"/>
              <a:gd name="T13" fmla="*/ 496 h 1118"/>
              <a:gd name="T14" fmla="*/ 191 w 1187"/>
              <a:gd name="T15" fmla="*/ 626 h 1118"/>
              <a:gd name="T16" fmla="*/ 161 w 1187"/>
              <a:gd name="T17" fmla="*/ 884 h 1118"/>
              <a:gd name="T18" fmla="*/ 136 w 1187"/>
              <a:gd name="T19" fmla="*/ 951 h 1118"/>
              <a:gd name="T20" fmla="*/ 58 w 1187"/>
              <a:gd name="T21" fmla="*/ 1032 h 1118"/>
              <a:gd name="T22" fmla="*/ 0 w 1187"/>
              <a:gd name="T23" fmla="*/ 1077 h 1118"/>
              <a:gd name="T24" fmla="*/ 35 w 1187"/>
              <a:gd name="T25" fmla="*/ 1074 h 1118"/>
              <a:gd name="T26" fmla="*/ 57 w 1187"/>
              <a:gd name="T27" fmla="*/ 1079 h 1118"/>
              <a:gd name="T28" fmla="*/ 82 w 1187"/>
              <a:gd name="T29" fmla="*/ 1073 h 1118"/>
              <a:gd name="T30" fmla="*/ 134 w 1187"/>
              <a:gd name="T31" fmla="*/ 1034 h 1118"/>
              <a:gd name="T32" fmla="*/ 167 w 1187"/>
              <a:gd name="T33" fmla="*/ 1067 h 1118"/>
              <a:gd name="T34" fmla="*/ 195 w 1187"/>
              <a:gd name="T35" fmla="*/ 1081 h 1118"/>
              <a:gd name="T36" fmla="*/ 188 w 1187"/>
              <a:gd name="T37" fmla="*/ 1047 h 1118"/>
              <a:gd name="T38" fmla="*/ 255 w 1187"/>
              <a:gd name="T39" fmla="*/ 783 h 1118"/>
              <a:gd name="T40" fmla="*/ 318 w 1187"/>
              <a:gd name="T41" fmla="*/ 549 h 1118"/>
              <a:gd name="T42" fmla="*/ 420 w 1187"/>
              <a:gd name="T43" fmla="*/ 379 h 1118"/>
              <a:gd name="T44" fmla="*/ 391 w 1187"/>
              <a:gd name="T45" fmla="*/ 423 h 1118"/>
              <a:gd name="T46" fmla="*/ 385 w 1187"/>
              <a:gd name="T47" fmla="*/ 501 h 1118"/>
              <a:gd name="T48" fmla="*/ 393 w 1187"/>
              <a:gd name="T49" fmla="*/ 525 h 1118"/>
              <a:gd name="T50" fmla="*/ 426 w 1187"/>
              <a:gd name="T51" fmla="*/ 580 h 1118"/>
              <a:gd name="T52" fmla="*/ 442 w 1187"/>
              <a:gd name="T53" fmla="*/ 593 h 1118"/>
              <a:gd name="T54" fmla="*/ 483 w 1187"/>
              <a:gd name="T55" fmla="*/ 606 h 1118"/>
              <a:gd name="T56" fmla="*/ 517 w 1187"/>
              <a:gd name="T57" fmla="*/ 897 h 1118"/>
              <a:gd name="T58" fmla="*/ 529 w 1187"/>
              <a:gd name="T59" fmla="*/ 1001 h 1118"/>
              <a:gd name="T60" fmla="*/ 559 w 1187"/>
              <a:gd name="T61" fmla="*/ 1043 h 1118"/>
              <a:gd name="T62" fmla="*/ 633 w 1187"/>
              <a:gd name="T63" fmla="*/ 1051 h 1118"/>
              <a:gd name="T64" fmla="*/ 678 w 1187"/>
              <a:gd name="T65" fmla="*/ 959 h 1118"/>
              <a:gd name="T66" fmla="*/ 761 w 1187"/>
              <a:gd name="T67" fmla="*/ 922 h 1118"/>
              <a:gd name="T68" fmla="*/ 813 w 1187"/>
              <a:gd name="T69" fmla="*/ 956 h 1118"/>
              <a:gd name="T70" fmla="*/ 897 w 1187"/>
              <a:gd name="T71" fmla="*/ 936 h 1118"/>
              <a:gd name="T72" fmla="*/ 927 w 1187"/>
              <a:gd name="T73" fmla="*/ 912 h 1118"/>
              <a:gd name="T74" fmla="*/ 916 w 1187"/>
              <a:gd name="T75" fmla="*/ 1010 h 1118"/>
              <a:gd name="T76" fmla="*/ 942 w 1187"/>
              <a:gd name="T77" fmla="*/ 1032 h 1118"/>
              <a:gd name="T78" fmla="*/ 952 w 1187"/>
              <a:gd name="T79" fmla="*/ 1073 h 1118"/>
              <a:gd name="T80" fmla="*/ 965 w 1187"/>
              <a:gd name="T81" fmla="*/ 1091 h 1118"/>
              <a:gd name="T82" fmla="*/ 984 w 1187"/>
              <a:gd name="T83" fmla="*/ 1032 h 1118"/>
              <a:gd name="T84" fmla="*/ 1049 w 1187"/>
              <a:gd name="T85" fmla="*/ 1072 h 1118"/>
              <a:gd name="T86" fmla="*/ 1133 w 1187"/>
              <a:gd name="T87" fmla="*/ 1118 h 1118"/>
              <a:gd name="T88" fmla="*/ 1145 w 1187"/>
              <a:gd name="T89" fmla="*/ 1101 h 1118"/>
              <a:gd name="T90" fmla="*/ 1182 w 1187"/>
              <a:gd name="T91" fmla="*/ 1110 h 1118"/>
              <a:gd name="T92" fmla="*/ 1165 w 1187"/>
              <a:gd name="T93" fmla="*/ 1078 h 1118"/>
              <a:gd name="T94" fmla="*/ 1150 w 1187"/>
              <a:gd name="T95" fmla="*/ 1055 h 1118"/>
              <a:gd name="T96" fmla="*/ 1058 w 1187"/>
              <a:gd name="T97" fmla="*/ 964 h 1118"/>
              <a:gd name="T98" fmla="*/ 1078 w 1187"/>
              <a:gd name="T99" fmla="*/ 906 h 1118"/>
              <a:gd name="T100" fmla="*/ 1100 w 1187"/>
              <a:gd name="T101" fmla="*/ 777 h 1118"/>
              <a:gd name="T102" fmla="*/ 1073 w 1187"/>
              <a:gd name="T103" fmla="*/ 752 h 1118"/>
              <a:gd name="T104" fmla="*/ 1011 w 1187"/>
              <a:gd name="T105" fmla="*/ 696 h 1118"/>
              <a:gd name="T106" fmla="*/ 979 w 1187"/>
              <a:gd name="T107" fmla="*/ 508 h 1118"/>
              <a:gd name="T108" fmla="*/ 975 w 1187"/>
              <a:gd name="T109" fmla="*/ 347 h 1118"/>
              <a:gd name="T110" fmla="*/ 922 w 1187"/>
              <a:gd name="T111" fmla="*/ 240 h 1118"/>
              <a:gd name="T112" fmla="*/ 863 w 1187"/>
              <a:gd name="T113" fmla="*/ 138 h 1118"/>
              <a:gd name="T114" fmla="*/ 817 w 1187"/>
              <a:gd name="T115" fmla="*/ 64 h 1118"/>
              <a:gd name="T116" fmla="*/ 772 w 1187"/>
              <a:gd name="T117" fmla="*/ 2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87" h="1118">
                <a:moveTo>
                  <a:pt x="732" y="0"/>
                </a:moveTo>
                <a:lnTo>
                  <a:pt x="732" y="0"/>
                </a:lnTo>
                <a:lnTo>
                  <a:pt x="725" y="0"/>
                </a:lnTo>
                <a:lnTo>
                  <a:pt x="710" y="3"/>
                </a:lnTo>
                <a:lnTo>
                  <a:pt x="664" y="10"/>
                </a:lnTo>
                <a:lnTo>
                  <a:pt x="610" y="18"/>
                </a:lnTo>
                <a:lnTo>
                  <a:pt x="585" y="22"/>
                </a:lnTo>
                <a:lnTo>
                  <a:pt x="563" y="23"/>
                </a:lnTo>
                <a:lnTo>
                  <a:pt x="563" y="23"/>
                </a:lnTo>
                <a:lnTo>
                  <a:pt x="543" y="24"/>
                </a:lnTo>
                <a:lnTo>
                  <a:pt x="524" y="24"/>
                </a:lnTo>
                <a:lnTo>
                  <a:pt x="491" y="22"/>
                </a:lnTo>
                <a:lnTo>
                  <a:pt x="465" y="21"/>
                </a:lnTo>
                <a:lnTo>
                  <a:pt x="449" y="20"/>
                </a:lnTo>
                <a:lnTo>
                  <a:pt x="449" y="20"/>
                </a:lnTo>
                <a:lnTo>
                  <a:pt x="432" y="22"/>
                </a:lnTo>
                <a:lnTo>
                  <a:pt x="408" y="26"/>
                </a:lnTo>
                <a:lnTo>
                  <a:pt x="382" y="32"/>
                </a:lnTo>
                <a:lnTo>
                  <a:pt x="372" y="34"/>
                </a:lnTo>
                <a:lnTo>
                  <a:pt x="363" y="38"/>
                </a:lnTo>
                <a:lnTo>
                  <a:pt x="363" y="38"/>
                </a:lnTo>
                <a:lnTo>
                  <a:pt x="347" y="48"/>
                </a:lnTo>
                <a:lnTo>
                  <a:pt x="328" y="61"/>
                </a:lnTo>
                <a:lnTo>
                  <a:pt x="318" y="68"/>
                </a:lnTo>
                <a:lnTo>
                  <a:pt x="310" y="75"/>
                </a:lnTo>
                <a:lnTo>
                  <a:pt x="304" y="84"/>
                </a:lnTo>
                <a:lnTo>
                  <a:pt x="299" y="91"/>
                </a:lnTo>
                <a:lnTo>
                  <a:pt x="299" y="91"/>
                </a:lnTo>
                <a:lnTo>
                  <a:pt x="294" y="106"/>
                </a:lnTo>
                <a:lnTo>
                  <a:pt x="292" y="119"/>
                </a:lnTo>
                <a:lnTo>
                  <a:pt x="288" y="130"/>
                </a:lnTo>
                <a:lnTo>
                  <a:pt x="284" y="138"/>
                </a:lnTo>
                <a:lnTo>
                  <a:pt x="284" y="138"/>
                </a:lnTo>
                <a:lnTo>
                  <a:pt x="269" y="168"/>
                </a:lnTo>
                <a:lnTo>
                  <a:pt x="247" y="209"/>
                </a:lnTo>
                <a:lnTo>
                  <a:pt x="247" y="209"/>
                </a:lnTo>
                <a:lnTo>
                  <a:pt x="242" y="222"/>
                </a:lnTo>
                <a:lnTo>
                  <a:pt x="237" y="239"/>
                </a:lnTo>
                <a:lnTo>
                  <a:pt x="232" y="261"/>
                </a:lnTo>
                <a:lnTo>
                  <a:pt x="228" y="285"/>
                </a:lnTo>
                <a:lnTo>
                  <a:pt x="224" y="312"/>
                </a:lnTo>
                <a:lnTo>
                  <a:pt x="220" y="337"/>
                </a:lnTo>
                <a:lnTo>
                  <a:pt x="218" y="363"/>
                </a:lnTo>
                <a:lnTo>
                  <a:pt x="217" y="386"/>
                </a:lnTo>
                <a:lnTo>
                  <a:pt x="217" y="386"/>
                </a:lnTo>
                <a:lnTo>
                  <a:pt x="215" y="426"/>
                </a:lnTo>
                <a:lnTo>
                  <a:pt x="213" y="459"/>
                </a:lnTo>
                <a:lnTo>
                  <a:pt x="209" y="485"/>
                </a:lnTo>
                <a:lnTo>
                  <a:pt x="207" y="496"/>
                </a:lnTo>
                <a:lnTo>
                  <a:pt x="205" y="503"/>
                </a:lnTo>
                <a:lnTo>
                  <a:pt x="205" y="503"/>
                </a:lnTo>
                <a:lnTo>
                  <a:pt x="202" y="512"/>
                </a:lnTo>
                <a:lnTo>
                  <a:pt x="200" y="524"/>
                </a:lnTo>
                <a:lnTo>
                  <a:pt x="197" y="556"/>
                </a:lnTo>
                <a:lnTo>
                  <a:pt x="195" y="591"/>
                </a:lnTo>
                <a:lnTo>
                  <a:pt x="191" y="626"/>
                </a:lnTo>
                <a:lnTo>
                  <a:pt x="191" y="626"/>
                </a:lnTo>
                <a:lnTo>
                  <a:pt x="173" y="746"/>
                </a:lnTo>
                <a:lnTo>
                  <a:pt x="165" y="815"/>
                </a:lnTo>
                <a:lnTo>
                  <a:pt x="162" y="843"/>
                </a:lnTo>
                <a:lnTo>
                  <a:pt x="161" y="861"/>
                </a:lnTo>
                <a:lnTo>
                  <a:pt x="161" y="861"/>
                </a:lnTo>
                <a:lnTo>
                  <a:pt x="161" y="884"/>
                </a:lnTo>
                <a:lnTo>
                  <a:pt x="160" y="902"/>
                </a:lnTo>
                <a:lnTo>
                  <a:pt x="159" y="916"/>
                </a:lnTo>
                <a:lnTo>
                  <a:pt x="156" y="923"/>
                </a:lnTo>
                <a:lnTo>
                  <a:pt x="156" y="923"/>
                </a:lnTo>
                <a:lnTo>
                  <a:pt x="154" y="928"/>
                </a:lnTo>
                <a:lnTo>
                  <a:pt x="149" y="934"/>
                </a:lnTo>
                <a:lnTo>
                  <a:pt x="136" y="951"/>
                </a:lnTo>
                <a:lnTo>
                  <a:pt x="117" y="973"/>
                </a:lnTo>
                <a:lnTo>
                  <a:pt x="117" y="973"/>
                </a:lnTo>
                <a:lnTo>
                  <a:pt x="92" y="999"/>
                </a:lnTo>
                <a:lnTo>
                  <a:pt x="73" y="1020"/>
                </a:lnTo>
                <a:lnTo>
                  <a:pt x="64" y="1027"/>
                </a:lnTo>
                <a:lnTo>
                  <a:pt x="58" y="1032"/>
                </a:lnTo>
                <a:lnTo>
                  <a:pt x="58" y="1032"/>
                </a:lnTo>
                <a:lnTo>
                  <a:pt x="33" y="1049"/>
                </a:lnTo>
                <a:lnTo>
                  <a:pt x="15" y="1064"/>
                </a:lnTo>
                <a:lnTo>
                  <a:pt x="15" y="1064"/>
                </a:lnTo>
                <a:lnTo>
                  <a:pt x="4" y="1071"/>
                </a:lnTo>
                <a:lnTo>
                  <a:pt x="1" y="1072"/>
                </a:lnTo>
                <a:lnTo>
                  <a:pt x="0" y="1074"/>
                </a:lnTo>
                <a:lnTo>
                  <a:pt x="0" y="1077"/>
                </a:lnTo>
                <a:lnTo>
                  <a:pt x="4" y="1078"/>
                </a:lnTo>
                <a:lnTo>
                  <a:pt x="4" y="1078"/>
                </a:lnTo>
                <a:lnTo>
                  <a:pt x="8" y="1079"/>
                </a:lnTo>
                <a:lnTo>
                  <a:pt x="13" y="1079"/>
                </a:lnTo>
                <a:lnTo>
                  <a:pt x="23" y="1078"/>
                </a:lnTo>
                <a:lnTo>
                  <a:pt x="35" y="1074"/>
                </a:lnTo>
                <a:lnTo>
                  <a:pt x="35" y="1074"/>
                </a:lnTo>
                <a:lnTo>
                  <a:pt x="35" y="1076"/>
                </a:lnTo>
                <a:lnTo>
                  <a:pt x="36" y="1078"/>
                </a:lnTo>
                <a:lnTo>
                  <a:pt x="39" y="1081"/>
                </a:lnTo>
                <a:lnTo>
                  <a:pt x="45" y="1082"/>
                </a:lnTo>
                <a:lnTo>
                  <a:pt x="45" y="1082"/>
                </a:lnTo>
                <a:lnTo>
                  <a:pt x="51" y="1081"/>
                </a:lnTo>
                <a:lnTo>
                  <a:pt x="57" y="1079"/>
                </a:lnTo>
                <a:lnTo>
                  <a:pt x="63" y="1077"/>
                </a:lnTo>
                <a:lnTo>
                  <a:pt x="63" y="1077"/>
                </a:lnTo>
                <a:lnTo>
                  <a:pt x="68" y="1077"/>
                </a:lnTo>
                <a:lnTo>
                  <a:pt x="73" y="1077"/>
                </a:lnTo>
                <a:lnTo>
                  <a:pt x="77" y="1077"/>
                </a:lnTo>
                <a:lnTo>
                  <a:pt x="77" y="1077"/>
                </a:lnTo>
                <a:lnTo>
                  <a:pt x="82" y="1073"/>
                </a:lnTo>
                <a:lnTo>
                  <a:pt x="90" y="1070"/>
                </a:lnTo>
                <a:lnTo>
                  <a:pt x="104" y="1059"/>
                </a:lnTo>
                <a:lnTo>
                  <a:pt x="104" y="1059"/>
                </a:lnTo>
                <a:lnTo>
                  <a:pt x="113" y="1050"/>
                </a:lnTo>
                <a:lnTo>
                  <a:pt x="123" y="1041"/>
                </a:lnTo>
                <a:lnTo>
                  <a:pt x="129" y="1037"/>
                </a:lnTo>
                <a:lnTo>
                  <a:pt x="134" y="1034"/>
                </a:lnTo>
                <a:lnTo>
                  <a:pt x="140" y="1034"/>
                </a:lnTo>
                <a:lnTo>
                  <a:pt x="143" y="1036"/>
                </a:lnTo>
                <a:lnTo>
                  <a:pt x="145" y="1037"/>
                </a:lnTo>
                <a:lnTo>
                  <a:pt x="145" y="1037"/>
                </a:lnTo>
                <a:lnTo>
                  <a:pt x="150" y="1043"/>
                </a:lnTo>
                <a:lnTo>
                  <a:pt x="155" y="1050"/>
                </a:lnTo>
                <a:lnTo>
                  <a:pt x="167" y="1067"/>
                </a:lnTo>
                <a:lnTo>
                  <a:pt x="173" y="1074"/>
                </a:lnTo>
                <a:lnTo>
                  <a:pt x="179" y="1081"/>
                </a:lnTo>
                <a:lnTo>
                  <a:pt x="185" y="1083"/>
                </a:lnTo>
                <a:lnTo>
                  <a:pt x="188" y="1084"/>
                </a:lnTo>
                <a:lnTo>
                  <a:pt x="191" y="1083"/>
                </a:lnTo>
                <a:lnTo>
                  <a:pt x="191" y="1083"/>
                </a:lnTo>
                <a:lnTo>
                  <a:pt x="195" y="1081"/>
                </a:lnTo>
                <a:lnTo>
                  <a:pt x="197" y="1077"/>
                </a:lnTo>
                <a:lnTo>
                  <a:pt x="197" y="1073"/>
                </a:lnTo>
                <a:lnTo>
                  <a:pt x="196" y="1068"/>
                </a:lnTo>
                <a:lnTo>
                  <a:pt x="191" y="1059"/>
                </a:lnTo>
                <a:lnTo>
                  <a:pt x="189" y="1053"/>
                </a:lnTo>
                <a:lnTo>
                  <a:pt x="188" y="1047"/>
                </a:lnTo>
                <a:lnTo>
                  <a:pt x="188" y="1047"/>
                </a:lnTo>
                <a:lnTo>
                  <a:pt x="188" y="1039"/>
                </a:lnTo>
                <a:lnTo>
                  <a:pt x="189" y="1030"/>
                </a:lnTo>
                <a:lnTo>
                  <a:pt x="195" y="1005"/>
                </a:lnTo>
                <a:lnTo>
                  <a:pt x="207" y="968"/>
                </a:lnTo>
                <a:lnTo>
                  <a:pt x="207" y="968"/>
                </a:lnTo>
                <a:lnTo>
                  <a:pt x="255" y="783"/>
                </a:lnTo>
                <a:lnTo>
                  <a:pt x="255" y="783"/>
                </a:lnTo>
                <a:lnTo>
                  <a:pt x="287" y="680"/>
                </a:lnTo>
                <a:lnTo>
                  <a:pt x="307" y="615"/>
                </a:lnTo>
                <a:lnTo>
                  <a:pt x="313" y="591"/>
                </a:lnTo>
                <a:lnTo>
                  <a:pt x="316" y="577"/>
                </a:lnTo>
                <a:lnTo>
                  <a:pt x="316" y="577"/>
                </a:lnTo>
                <a:lnTo>
                  <a:pt x="317" y="563"/>
                </a:lnTo>
                <a:lnTo>
                  <a:pt x="318" y="549"/>
                </a:lnTo>
                <a:lnTo>
                  <a:pt x="321" y="534"/>
                </a:lnTo>
                <a:lnTo>
                  <a:pt x="363" y="427"/>
                </a:lnTo>
                <a:lnTo>
                  <a:pt x="395" y="337"/>
                </a:lnTo>
                <a:lnTo>
                  <a:pt x="441" y="347"/>
                </a:lnTo>
                <a:lnTo>
                  <a:pt x="441" y="347"/>
                </a:lnTo>
                <a:lnTo>
                  <a:pt x="430" y="365"/>
                </a:lnTo>
                <a:lnTo>
                  <a:pt x="420" y="379"/>
                </a:lnTo>
                <a:lnTo>
                  <a:pt x="411" y="391"/>
                </a:lnTo>
                <a:lnTo>
                  <a:pt x="411" y="391"/>
                </a:lnTo>
                <a:lnTo>
                  <a:pt x="404" y="398"/>
                </a:lnTo>
                <a:lnTo>
                  <a:pt x="399" y="406"/>
                </a:lnTo>
                <a:lnTo>
                  <a:pt x="395" y="414"/>
                </a:lnTo>
                <a:lnTo>
                  <a:pt x="391" y="423"/>
                </a:lnTo>
                <a:lnTo>
                  <a:pt x="391" y="423"/>
                </a:lnTo>
                <a:lnTo>
                  <a:pt x="388" y="431"/>
                </a:lnTo>
                <a:lnTo>
                  <a:pt x="386" y="438"/>
                </a:lnTo>
                <a:lnTo>
                  <a:pt x="384" y="445"/>
                </a:lnTo>
                <a:lnTo>
                  <a:pt x="384" y="457"/>
                </a:lnTo>
                <a:lnTo>
                  <a:pt x="384" y="457"/>
                </a:lnTo>
                <a:lnTo>
                  <a:pt x="384" y="483"/>
                </a:lnTo>
                <a:lnTo>
                  <a:pt x="385" y="501"/>
                </a:lnTo>
                <a:lnTo>
                  <a:pt x="385" y="501"/>
                </a:lnTo>
                <a:lnTo>
                  <a:pt x="385" y="508"/>
                </a:lnTo>
                <a:lnTo>
                  <a:pt x="385" y="514"/>
                </a:lnTo>
                <a:lnTo>
                  <a:pt x="385" y="517"/>
                </a:lnTo>
                <a:lnTo>
                  <a:pt x="386" y="519"/>
                </a:lnTo>
                <a:lnTo>
                  <a:pt x="388" y="523"/>
                </a:lnTo>
                <a:lnTo>
                  <a:pt x="393" y="525"/>
                </a:lnTo>
                <a:lnTo>
                  <a:pt x="393" y="525"/>
                </a:lnTo>
                <a:lnTo>
                  <a:pt x="402" y="533"/>
                </a:lnTo>
                <a:lnTo>
                  <a:pt x="409" y="539"/>
                </a:lnTo>
                <a:lnTo>
                  <a:pt x="414" y="547"/>
                </a:lnTo>
                <a:lnTo>
                  <a:pt x="427" y="580"/>
                </a:lnTo>
                <a:lnTo>
                  <a:pt x="427" y="580"/>
                </a:lnTo>
                <a:lnTo>
                  <a:pt x="426" y="580"/>
                </a:lnTo>
                <a:lnTo>
                  <a:pt x="425" y="582"/>
                </a:lnTo>
                <a:lnTo>
                  <a:pt x="425" y="583"/>
                </a:lnTo>
                <a:lnTo>
                  <a:pt x="426" y="585"/>
                </a:lnTo>
                <a:lnTo>
                  <a:pt x="428" y="587"/>
                </a:lnTo>
                <a:lnTo>
                  <a:pt x="432" y="589"/>
                </a:lnTo>
                <a:lnTo>
                  <a:pt x="432" y="589"/>
                </a:lnTo>
                <a:lnTo>
                  <a:pt x="442" y="593"/>
                </a:lnTo>
                <a:lnTo>
                  <a:pt x="449" y="596"/>
                </a:lnTo>
                <a:lnTo>
                  <a:pt x="454" y="597"/>
                </a:lnTo>
                <a:lnTo>
                  <a:pt x="457" y="599"/>
                </a:lnTo>
                <a:lnTo>
                  <a:pt x="457" y="599"/>
                </a:lnTo>
                <a:lnTo>
                  <a:pt x="460" y="600"/>
                </a:lnTo>
                <a:lnTo>
                  <a:pt x="466" y="603"/>
                </a:lnTo>
                <a:lnTo>
                  <a:pt x="483" y="606"/>
                </a:lnTo>
                <a:lnTo>
                  <a:pt x="505" y="611"/>
                </a:lnTo>
                <a:lnTo>
                  <a:pt x="494" y="751"/>
                </a:lnTo>
                <a:lnTo>
                  <a:pt x="495" y="769"/>
                </a:lnTo>
                <a:lnTo>
                  <a:pt x="507" y="775"/>
                </a:lnTo>
                <a:lnTo>
                  <a:pt x="507" y="775"/>
                </a:lnTo>
                <a:lnTo>
                  <a:pt x="512" y="847"/>
                </a:lnTo>
                <a:lnTo>
                  <a:pt x="517" y="897"/>
                </a:lnTo>
                <a:lnTo>
                  <a:pt x="519" y="925"/>
                </a:lnTo>
                <a:lnTo>
                  <a:pt x="519" y="925"/>
                </a:lnTo>
                <a:lnTo>
                  <a:pt x="520" y="933"/>
                </a:lnTo>
                <a:lnTo>
                  <a:pt x="522" y="946"/>
                </a:lnTo>
                <a:lnTo>
                  <a:pt x="523" y="963"/>
                </a:lnTo>
                <a:lnTo>
                  <a:pt x="525" y="981"/>
                </a:lnTo>
                <a:lnTo>
                  <a:pt x="529" y="1001"/>
                </a:lnTo>
                <a:lnTo>
                  <a:pt x="534" y="1017"/>
                </a:lnTo>
                <a:lnTo>
                  <a:pt x="536" y="1025"/>
                </a:lnTo>
                <a:lnTo>
                  <a:pt x="540" y="1031"/>
                </a:lnTo>
                <a:lnTo>
                  <a:pt x="545" y="1036"/>
                </a:lnTo>
                <a:lnTo>
                  <a:pt x="549" y="1038"/>
                </a:lnTo>
                <a:lnTo>
                  <a:pt x="549" y="1038"/>
                </a:lnTo>
                <a:lnTo>
                  <a:pt x="559" y="1043"/>
                </a:lnTo>
                <a:lnTo>
                  <a:pt x="570" y="1047"/>
                </a:lnTo>
                <a:lnTo>
                  <a:pt x="587" y="1050"/>
                </a:lnTo>
                <a:lnTo>
                  <a:pt x="603" y="1051"/>
                </a:lnTo>
                <a:lnTo>
                  <a:pt x="614" y="1051"/>
                </a:lnTo>
                <a:lnTo>
                  <a:pt x="614" y="1051"/>
                </a:lnTo>
                <a:lnTo>
                  <a:pt x="623" y="1051"/>
                </a:lnTo>
                <a:lnTo>
                  <a:pt x="633" y="1051"/>
                </a:lnTo>
                <a:lnTo>
                  <a:pt x="641" y="1049"/>
                </a:lnTo>
                <a:lnTo>
                  <a:pt x="645" y="1048"/>
                </a:lnTo>
                <a:lnTo>
                  <a:pt x="647" y="1045"/>
                </a:lnTo>
                <a:lnTo>
                  <a:pt x="647" y="1045"/>
                </a:lnTo>
                <a:lnTo>
                  <a:pt x="652" y="1036"/>
                </a:lnTo>
                <a:lnTo>
                  <a:pt x="660" y="1016"/>
                </a:lnTo>
                <a:lnTo>
                  <a:pt x="678" y="959"/>
                </a:lnTo>
                <a:lnTo>
                  <a:pt x="702" y="879"/>
                </a:lnTo>
                <a:lnTo>
                  <a:pt x="725" y="879"/>
                </a:lnTo>
                <a:lnTo>
                  <a:pt x="752" y="900"/>
                </a:lnTo>
                <a:lnTo>
                  <a:pt x="752" y="900"/>
                </a:lnTo>
                <a:lnTo>
                  <a:pt x="754" y="906"/>
                </a:lnTo>
                <a:lnTo>
                  <a:pt x="756" y="913"/>
                </a:lnTo>
                <a:lnTo>
                  <a:pt x="761" y="922"/>
                </a:lnTo>
                <a:lnTo>
                  <a:pt x="767" y="930"/>
                </a:lnTo>
                <a:lnTo>
                  <a:pt x="777" y="939"/>
                </a:lnTo>
                <a:lnTo>
                  <a:pt x="789" y="946"/>
                </a:lnTo>
                <a:lnTo>
                  <a:pt x="796" y="950"/>
                </a:lnTo>
                <a:lnTo>
                  <a:pt x="804" y="953"/>
                </a:lnTo>
                <a:lnTo>
                  <a:pt x="804" y="953"/>
                </a:lnTo>
                <a:lnTo>
                  <a:pt x="813" y="956"/>
                </a:lnTo>
                <a:lnTo>
                  <a:pt x="822" y="957"/>
                </a:lnTo>
                <a:lnTo>
                  <a:pt x="830" y="957"/>
                </a:lnTo>
                <a:lnTo>
                  <a:pt x="839" y="956"/>
                </a:lnTo>
                <a:lnTo>
                  <a:pt x="856" y="953"/>
                </a:lnTo>
                <a:lnTo>
                  <a:pt x="871" y="948"/>
                </a:lnTo>
                <a:lnTo>
                  <a:pt x="886" y="942"/>
                </a:lnTo>
                <a:lnTo>
                  <a:pt x="897" y="936"/>
                </a:lnTo>
                <a:lnTo>
                  <a:pt x="903" y="931"/>
                </a:lnTo>
                <a:lnTo>
                  <a:pt x="906" y="929"/>
                </a:lnTo>
                <a:lnTo>
                  <a:pt x="906" y="929"/>
                </a:lnTo>
                <a:lnTo>
                  <a:pt x="909" y="872"/>
                </a:lnTo>
                <a:lnTo>
                  <a:pt x="931" y="895"/>
                </a:lnTo>
                <a:lnTo>
                  <a:pt x="931" y="895"/>
                </a:lnTo>
                <a:lnTo>
                  <a:pt x="927" y="912"/>
                </a:lnTo>
                <a:lnTo>
                  <a:pt x="920" y="950"/>
                </a:lnTo>
                <a:lnTo>
                  <a:pt x="916" y="970"/>
                </a:lnTo>
                <a:lnTo>
                  <a:pt x="914" y="988"/>
                </a:lnTo>
                <a:lnTo>
                  <a:pt x="914" y="1003"/>
                </a:lnTo>
                <a:lnTo>
                  <a:pt x="915" y="1008"/>
                </a:lnTo>
                <a:lnTo>
                  <a:pt x="916" y="1010"/>
                </a:lnTo>
                <a:lnTo>
                  <a:pt x="916" y="1010"/>
                </a:lnTo>
                <a:lnTo>
                  <a:pt x="923" y="1017"/>
                </a:lnTo>
                <a:lnTo>
                  <a:pt x="928" y="1025"/>
                </a:lnTo>
                <a:lnTo>
                  <a:pt x="933" y="1030"/>
                </a:lnTo>
                <a:lnTo>
                  <a:pt x="936" y="1031"/>
                </a:lnTo>
                <a:lnTo>
                  <a:pt x="939" y="1032"/>
                </a:lnTo>
                <a:lnTo>
                  <a:pt x="939" y="1032"/>
                </a:lnTo>
                <a:lnTo>
                  <a:pt x="942" y="1032"/>
                </a:lnTo>
                <a:lnTo>
                  <a:pt x="945" y="1031"/>
                </a:lnTo>
                <a:lnTo>
                  <a:pt x="951" y="1027"/>
                </a:lnTo>
                <a:lnTo>
                  <a:pt x="957" y="1022"/>
                </a:lnTo>
                <a:lnTo>
                  <a:pt x="957" y="1022"/>
                </a:lnTo>
                <a:lnTo>
                  <a:pt x="955" y="1034"/>
                </a:lnTo>
                <a:lnTo>
                  <a:pt x="954" y="1060"/>
                </a:lnTo>
                <a:lnTo>
                  <a:pt x="952" y="1073"/>
                </a:lnTo>
                <a:lnTo>
                  <a:pt x="954" y="1084"/>
                </a:lnTo>
                <a:lnTo>
                  <a:pt x="955" y="1089"/>
                </a:lnTo>
                <a:lnTo>
                  <a:pt x="957" y="1091"/>
                </a:lnTo>
                <a:lnTo>
                  <a:pt x="960" y="1093"/>
                </a:lnTo>
                <a:lnTo>
                  <a:pt x="962" y="1093"/>
                </a:lnTo>
                <a:lnTo>
                  <a:pt x="962" y="1093"/>
                </a:lnTo>
                <a:lnTo>
                  <a:pt x="965" y="1091"/>
                </a:lnTo>
                <a:lnTo>
                  <a:pt x="968" y="1089"/>
                </a:lnTo>
                <a:lnTo>
                  <a:pt x="972" y="1082"/>
                </a:lnTo>
                <a:lnTo>
                  <a:pt x="975" y="1071"/>
                </a:lnTo>
                <a:lnTo>
                  <a:pt x="978" y="1061"/>
                </a:lnTo>
                <a:lnTo>
                  <a:pt x="980" y="1041"/>
                </a:lnTo>
                <a:lnTo>
                  <a:pt x="981" y="1034"/>
                </a:lnTo>
                <a:lnTo>
                  <a:pt x="984" y="1032"/>
                </a:lnTo>
                <a:lnTo>
                  <a:pt x="984" y="1032"/>
                </a:lnTo>
                <a:lnTo>
                  <a:pt x="989" y="1033"/>
                </a:lnTo>
                <a:lnTo>
                  <a:pt x="996" y="1037"/>
                </a:lnTo>
                <a:lnTo>
                  <a:pt x="1023" y="1051"/>
                </a:lnTo>
                <a:lnTo>
                  <a:pt x="1023" y="1051"/>
                </a:lnTo>
                <a:lnTo>
                  <a:pt x="1037" y="1061"/>
                </a:lnTo>
                <a:lnTo>
                  <a:pt x="1049" y="1072"/>
                </a:lnTo>
                <a:lnTo>
                  <a:pt x="1063" y="1083"/>
                </a:lnTo>
                <a:lnTo>
                  <a:pt x="1081" y="1095"/>
                </a:lnTo>
                <a:lnTo>
                  <a:pt x="1081" y="1095"/>
                </a:lnTo>
                <a:lnTo>
                  <a:pt x="1100" y="1106"/>
                </a:lnTo>
                <a:lnTo>
                  <a:pt x="1116" y="1114"/>
                </a:lnTo>
                <a:lnTo>
                  <a:pt x="1128" y="1118"/>
                </a:lnTo>
                <a:lnTo>
                  <a:pt x="1133" y="1118"/>
                </a:lnTo>
                <a:lnTo>
                  <a:pt x="1136" y="1118"/>
                </a:lnTo>
                <a:lnTo>
                  <a:pt x="1136" y="1118"/>
                </a:lnTo>
                <a:lnTo>
                  <a:pt x="1139" y="1116"/>
                </a:lnTo>
                <a:lnTo>
                  <a:pt x="1141" y="1113"/>
                </a:lnTo>
                <a:lnTo>
                  <a:pt x="1144" y="1108"/>
                </a:lnTo>
                <a:lnTo>
                  <a:pt x="1145" y="1101"/>
                </a:lnTo>
                <a:lnTo>
                  <a:pt x="1145" y="1101"/>
                </a:lnTo>
                <a:lnTo>
                  <a:pt x="1150" y="1104"/>
                </a:lnTo>
                <a:lnTo>
                  <a:pt x="1161" y="1108"/>
                </a:lnTo>
                <a:lnTo>
                  <a:pt x="1168" y="1110"/>
                </a:lnTo>
                <a:lnTo>
                  <a:pt x="1174" y="1111"/>
                </a:lnTo>
                <a:lnTo>
                  <a:pt x="1179" y="1111"/>
                </a:lnTo>
                <a:lnTo>
                  <a:pt x="1182" y="1110"/>
                </a:lnTo>
                <a:lnTo>
                  <a:pt x="1182" y="1110"/>
                </a:lnTo>
                <a:lnTo>
                  <a:pt x="1186" y="1104"/>
                </a:lnTo>
                <a:lnTo>
                  <a:pt x="1187" y="1099"/>
                </a:lnTo>
                <a:lnTo>
                  <a:pt x="1187" y="1094"/>
                </a:lnTo>
                <a:lnTo>
                  <a:pt x="1186" y="1091"/>
                </a:lnTo>
                <a:lnTo>
                  <a:pt x="1186" y="1091"/>
                </a:lnTo>
                <a:lnTo>
                  <a:pt x="1175" y="1084"/>
                </a:lnTo>
                <a:lnTo>
                  <a:pt x="1165" y="1078"/>
                </a:lnTo>
                <a:lnTo>
                  <a:pt x="1165" y="1078"/>
                </a:lnTo>
                <a:lnTo>
                  <a:pt x="1165" y="1076"/>
                </a:lnTo>
                <a:lnTo>
                  <a:pt x="1164" y="1070"/>
                </a:lnTo>
                <a:lnTo>
                  <a:pt x="1163" y="1066"/>
                </a:lnTo>
                <a:lnTo>
                  <a:pt x="1159" y="1062"/>
                </a:lnTo>
                <a:lnTo>
                  <a:pt x="1156" y="1059"/>
                </a:lnTo>
                <a:lnTo>
                  <a:pt x="1150" y="1055"/>
                </a:lnTo>
                <a:lnTo>
                  <a:pt x="1150" y="1055"/>
                </a:lnTo>
                <a:lnTo>
                  <a:pt x="1128" y="1044"/>
                </a:lnTo>
                <a:lnTo>
                  <a:pt x="1117" y="1037"/>
                </a:lnTo>
                <a:lnTo>
                  <a:pt x="1117" y="1037"/>
                </a:lnTo>
                <a:lnTo>
                  <a:pt x="1096" y="1020"/>
                </a:lnTo>
                <a:lnTo>
                  <a:pt x="1081" y="1005"/>
                </a:lnTo>
                <a:lnTo>
                  <a:pt x="1058" y="964"/>
                </a:lnTo>
                <a:lnTo>
                  <a:pt x="1058" y="964"/>
                </a:lnTo>
                <a:lnTo>
                  <a:pt x="1063" y="948"/>
                </a:lnTo>
                <a:lnTo>
                  <a:pt x="1069" y="935"/>
                </a:lnTo>
                <a:lnTo>
                  <a:pt x="1073" y="923"/>
                </a:lnTo>
                <a:lnTo>
                  <a:pt x="1073" y="923"/>
                </a:lnTo>
                <a:lnTo>
                  <a:pt x="1076" y="917"/>
                </a:lnTo>
                <a:lnTo>
                  <a:pt x="1078" y="906"/>
                </a:lnTo>
                <a:lnTo>
                  <a:pt x="1081" y="880"/>
                </a:lnTo>
                <a:lnTo>
                  <a:pt x="1083" y="847"/>
                </a:lnTo>
                <a:lnTo>
                  <a:pt x="1083" y="847"/>
                </a:lnTo>
                <a:lnTo>
                  <a:pt x="1088" y="833"/>
                </a:lnTo>
                <a:lnTo>
                  <a:pt x="1095" y="805"/>
                </a:lnTo>
                <a:lnTo>
                  <a:pt x="1098" y="791"/>
                </a:lnTo>
                <a:lnTo>
                  <a:pt x="1100" y="777"/>
                </a:lnTo>
                <a:lnTo>
                  <a:pt x="1100" y="767"/>
                </a:lnTo>
                <a:lnTo>
                  <a:pt x="1099" y="763"/>
                </a:lnTo>
                <a:lnTo>
                  <a:pt x="1096" y="760"/>
                </a:lnTo>
                <a:lnTo>
                  <a:pt x="1096" y="760"/>
                </a:lnTo>
                <a:lnTo>
                  <a:pt x="1089" y="756"/>
                </a:lnTo>
                <a:lnTo>
                  <a:pt x="1083" y="753"/>
                </a:lnTo>
                <a:lnTo>
                  <a:pt x="1073" y="752"/>
                </a:lnTo>
                <a:lnTo>
                  <a:pt x="1073" y="752"/>
                </a:lnTo>
                <a:lnTo>
                  <a:pt x="1059" y="752"/>
                </a:lnTo>
                <a:lnTo>
                  <a:pt x="1048" y="752"/>
                </a:lnTo>
                <a:lnTo>
                  <a:pt x="1021" y="751"/>
                </a:lnTo>
                <a:lnTo>
                  <a:pt x="1021" y="751"/>
                </a:lnTo>
                <a:lnTo>
                  <a:pt x="1015" y="720"/>
                </a:lnTo>
                <a:lnTo>
                  <a:pt x="1011" y="696"/>
                </a:lnTo>
                <a:lnTo>
                  <a:pt x="1007" y="682"/>
                </a:lnTo>
                <a:lnTo>
                  <a:pt x="1007" y="682"/>
                </a:lnTo>
                <a:lnTo>
                  <a:pt x="1001" y="655"/>
                </a:lnTo>
                <a:lnTo>
                  <a:pt x="992" y="608"/>
                </a:lnTo>
                <a:lnTo>
                  <a:pt x="980" y="537"/>
                </a:lnTo>
                <a:lnTo>
                  <a:pt x="980" y="537"/>
                </a:lnTo>
                <a:lnTo>
                  <a:pt x="979" y="508"/>
                </a:lnTo>
                <a:lnTo>
                  <a:pt x="978" y="478"/>
                </a:lnTo>
                <a:lnTo>
                  <a:pt x="978" y="478"/>
                </a:lnTo>
                <a:lnTo>
                  <a:pt x="979" y="448"/>
                </a:lnTo>
                <a:lnTo>
                  <a:pt x="978" y="406"/>
                </a:lnTo>
                <a:lnTo>
                  <a:pt x="978" y="406"/>
                </a:lnTo>
                <a:lnTo>
                  <a:pt x="978" y="369"/>
                </a:lnTo>
                <a:lnTo>
                  <a:pt x="975" y="347"/>
                </a:lnTo>
                <a:lnTo>
                  <a:pt x="972" y="324"/>
                </a:lnTo>
                <a:lnTo>
                  <a:pt x="972" y="324"/>
                </a:lnTo>
                <a:lnTo>
                  <a:pt x="967" y="312"/>
                </a:lnTo>
                <a:lnTo>
                  <a:pt x="960" y="297"/>
                </a:lnTo>
                <a:lnTo>
                  <a:pt x="950" y="282"/>
                </a:lnTo>
                <a:lnTo>
                  <a:pt x="940" y="266"/>
                </a:lnTo>
                <a:lnTo>
                  <a:pt x="922" y="240"/>
                </a:lnTo>
                <a:lnTo>
                  <a:pt x="914" y="229"/>
                </a:lnTo>
                <a:lnTo>
                  <a:pt x="914" y="229"/>
                </a:lnTo>
                <a:lnTo>
                  <a:pt x="910" y="218"/>
                </a:lnTo>
                <a:lnTo>
                  <a:pt x="898" y="195"/>
                </a:lnTo>
                <a:lnTo>
                  <a:pt x="881" y="165"/>
                </a:lnTo>
                <a:lnTo>
                  <a:pt x="873" y="151"/>
                </a:lnTo>
                <a:lnTo>
                  <a:pt x="863" y="138"/>
                </a:lnTo>
                <a:lnTo>
                  <a:pt x="863" y="138"/>
                </a:lnTo>
                <a:lnTo>
                  <a:pt x="854" y="128"/>
                </a:lnTo>
                <a:lnTo>
                  <a:pt x="847" y="115"/>
                </a:lnTo>
                <a:lnTo>
                  <a:pt x="835" y="94"/>
                </a:lnTo>
                <a:lnTo>
                  <a:pt x="824" y="75"/>
                </a:lnTo>
                <a:lnTo>
                  <a:pt x="821" y="69"/>
                </a:lnTo>
                <a:lnTo>
                  <a:pt x="817" y="64"/>
                </a:lnTo>
                <a:lnTo>
                  <a:pt x="817" y="64"/>
                </a:lnTo>
                <a:lnTo>
                  <a:pt x="795" y="45"/>
                </a:lnTo>
                <a:lnTo>
                  <a:pt x="782" y="33"/>
                </a:lnTo>
                <a:lnTo>
                  <a:pt x="777" y="28"/>
                </a:lnTo>
                <a:lnTo>
                  <a:pt x="775" y="23"/>
                </a:lnTo>
                <a:lnTo>
                  <a:pt x="775" y="23"/>
                </a:lnTo>
                <a:lnTo>
                  <a:pt x="772" y="20"/>
                </a:lnTo>
                <a:lnTo>
                  <a:pt x="767" y="16"/>
                </a:lnTo>
                <a:lnTo>
                  <a:pt x="754" y="9"/>
                </a:lnTo>
                <a:lnTo>
                  <a:pt x="741" y="4"/>
                </a:lnTo>
                <a:lnTo>
                  <a:pt x="732" y="0"/>
                </a:lnTo>
                <a:lnTo>
                  <a:pt x="732" y="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EB0CB224-2C65-4C0E-959F-4045F13E86A9}"/>
              </a:ext>
            </a:extLst>
          </p:cNvPr>
          <p:cNvSpPr>
            <a:spLocks/>
          </p:cNvSpPr>
          <p:nvPr/>
        </p:nvSpPr>
        <p:spPr bwMode="auto">
          <a:xfrm>
            <a:off x="6662048" y="3985723"/>
            <a:ext cx="2470520" cy="2250882"/>
          </a:xfrm>
          <a:custGeom>
            <a:avLst/>
            <a:gdLst>
              <a:gd name="T0" fmla="*/ 370 w 1496"/>
              <a:gd name="T1" fmla="*/ 459 h 1363"/>
              <a:gd name="T2" fmla="*/ 352 w 1496"/>
              <a:gd name="T3" fmla="*/ 582 h 1363"/>
              <a:gd name="T4" fmla="*/ 309 w 1496"/>
              <a:gd name="T5" fmla="*/ 775 h 1363"/>
              <a:gd name="T6" fmla="*/ 114 w 1496"/>
              <a:gd name="T7" fmla="*/ 1177 h 1363"/>
              <a:gd name="T8" fmla="*/ 34 w 1496"/>
              <a:gd name="T9" fmla="*/ 1258 h 1363"/>
              <a:gd name="T10" fmla="*/ 3 w 1496"/>
              <a:gd name="T11" fmla="*/ 1294 h 1363"/>
              <a:gd name="T12" fmla="*/ 59 w 1496"/>
              <a:gd name="T13" fmla="*/ 1278 h 1363"/>
              <a:gd name="T14" fmla="*/ 53 w 1496"/>
              <a:gd name="T15" fmla="*/ 1307 h 1363"/>
              <a:gd name="T16" fmla="*/ 115 w 1496"/>
              <a:gd name="T17" fmla="*/ 1267 h 1363"/>
              <a:gd name="T18" fmla="*/ 153 w 1496"/>
              <a:gd name="T19" fmla="*/ 1281 h 1363"/>
              <a:gd name="T20" fmla="*/ 202 w 1496"/>
              <a:gd name="T21" fmla="*/ 1332 h 1363"/>
              <a:gd name="T22" fmla="*/ 211 w 1496"/>
              <a:gd name="T23" fmla="*/ 1301 h 1363"/>
              <a:gd name="T24" fmla="*/ 200 w 1496"/>
              <a:gd name="T25" fmla="*/ 1227 h 1363"/>
              <a:gd name="T26" fmla="*/ 415 w 1496"/>
              <a:gd name="T27" fmla="*/ 808 h 1363"/>
              <a:gd name="T28" fmla="*/ 491 w 1496"/>
              <a:gd name="T29" fmla="*/ 772 h 1363"/>
              <a:gd name="T30" fmla="*/ 602 w 1496"/>
              <a:gd name="T31" fmla="*/ 763 h 1363"/>
              <a:gd name="T32" fmla="*/ 615 w 1496"/>
              <a:gd name="T33" fmla="*/ 814 h 1363"/>
              <a:gd name="T34" fmla="*/ 654 w 1496"/>
              <a:gd name="T35" fmla="*/ 913 h 1363"/>
              <a:gd name="T36" fmla="*/ 807 w 1496"/>
              <a:gd name="T37" fmla="*/ 943 h 1363"/>
              <a:gd name="T38" fmla="*/ 806 w 1496"/>
              <a:gd name="T39" fmla="*/ 970 h 1363"/>
              <a:gd name="T40" fmla="*/ 810 w 1496"/>
              <a:gd name="T41" fmla="*/ 1082 h 1363"/>
              <a:gd name="T42" fmla="*/ 815 w 1496"/>
              <a:gd name="T43" fmla="*/ 1204 h 1363"/>
              <a:gd name="T44" fmla="*/ 911 w 1496"/>
              <a:gd name="T45" fmla="*/ 1209 h 1363"/>
              <a:gd name="T46" fmla="*/ 956 w 1496"/>
              <a:gd name="T47" fmla="*/ 1129 h 1363"/>
              <a:gd name="T48" fmla="*/ 963 w 1496"/>
              <a:gd name="T49" fmla="*/ 983 h 1363"/>
              <a:gd name="T50" fmla="*/ 948 w 1496"/>
              <a:gd name="T51" fmla="*/ 906 h 1363"/>
              <a:gd name="T52" fmla="*/ 897 w 1496"/>
              <a:gd name="T53" fmla="*/ 873 h 1363"/>
              <a:gd name="T54" fmla="*/ 766 w 1496"/>
              <a:gd name="T55" fmla="*/ 784 h 1363"/>
              <a:gd name="T56" fmla="*/ 989 w 1496"/>
              <a:gd name="T57" fmla="*/ 570 h 1363"/>
              <a:gd name="T58" fmla="*/ 970 w 1496"/>
              <a:gd name="T59" fmla="*/ 803 h 1363"/>
              <a:gd name="T60" fmla="*/ 997 w 1496"/>
              <a:gd name="T61" fmla="*/ 951 h 1363"/>
              <a:gd name="T62" fmla="*/ 1164 w 1496"/>
              <a:gd name="T63" fmla="*/ 978 h 1363"/>
              <a:gd name="T64" fmla="*/ 1256 w 1496"/>
              <a:gd name="T65" fmla="*/ 1237 h 1363"/>
              <a:gd name="T66" fmla="*/ 1273 w 1496"/>
              <a:gd name="T67" fmla="*/ 1300 h 1363"/>
              <a:gd name="T68" fmla="*/ 1277 w 1496"/>
              <a:gd name="T69" fmla="*/ 1349 h 1363"/>
              <a:gd name="T70" fmla="*/ 1329 w 1496"/>
              <a:gd name="T71" fmla="*/ 1271 h 1363"/>
              <a:gd name="T72" fmla="*/ 1354 w 1496"/>
              <a:gd name="T73" fmla="*/ 1310 h 1363"/>
              <a:gd name="T74" fmla="*/ 1414 w 1496"/>
              <a:gd name="T75" fmla="*/ 1361 h 1363"/>
              <a:gd name="T76" fmla="*/ 1406 w 1496"/>
              <a:gd name="T77" fmla="*/ 1312 h 1363"/>
              <a:gd name="T78" fmla="*/ 1483 w 1496"/>
              <a:gd name="T79" fmla="*/ 1347 h 1363"/>
              <a:gd name="T80" fmla="*/ 1492 w 1496"/>
              <a:gd name="T81" fmla="*/ 1324 h 1363"/>
              <a:gd name="T82" fmla="*/ 1435 w 1496"/>
              <a:gd name="T83" fmla="*/ 1283 h 1363"/>
              <a:gd name="T84" fmla="*/ 1329 w 1496"/>
              <a:gd name="T85" fmla="*/ 1178 h 1363"/>
              <a:gd name="T86" fmla="*/ 1360 w 1496"/>
              <a:gd name="T87" fmla="*/ 1084 h 1363"/>
              <a:gd name="T88" fmla="*/ 1347 w 1496"/>
              <a:gd name="T89" fmla="*/ 909 h 1363"/>
              <a:gd name="T90" fmla="*/ 1335 w 1496"/>
              <a:gd name="T91" fmla="*/ 832 h 1363"/>
              <a:gd name="T92" fmla="*/ 1262 w 1496"/>
              <a:gd name="T93" fmla="*/ 803 h 1363"/>
              <a:gd name="T94" fmla="*/ 1169 w 1496"/>
              <a:gd name="T95" fmla="*/ 729 h 1363"/>
              <a:gd name="T96" fmla="*/ 1255 w 1496"/>
              <a:gd name="T97" fmla="*/ 402 h 1363"/>
              <a:gd name="T98" fmla="*/ 1266 w 1496"/>
              <a:gd name="T99" fmla="*/ 294 h 1363"/>
              <a:gd name="T100" fmla="*/ 1245 w 1496"/>
              <a:gd name="T101" fmla="*/ 182 h 1363"/>
              <a:gd name="T102" fmla="*/ 1116 w 1496"/>
              <a:gd name="T103" fmla="*/ 83 h 1363"/>
              <a:gd name="T104" fmla="*/ 922 w 1496"/>
              <a:gd name="T105" fmla="*/ 2 h 1363"/>
              <a:gd name="T106" fmla="*/ 822 w 1496"/>
              <a:gd name="T107" fmla="*/ 22 h 1363"/>
              <a:gd name="T108" fmla="*/ 803 w 1496"/>
              <a:gd name="T109" fmla="*/ 46 h 1363"/>
              <a:gd name="T110" fmla="*/ 548 w 1496"/>
              <a:gd name="T111" fmla="*/ 164 h 1363"/>
              <a:gd name="T112" fmla="*/ 436 w 1496"/>
              <a:gd name="T113" fmla="*/ 270 h 1363"/>
              <a:gd name="T114" fmla="*/ 424 w 1496"/>
              <a:gd name="T115" fmla="*/ 344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96" h="1363">
                <a:moveTo>
                  <a:pt x="424" y="344"/>
                </a:moveTo>
                <a:lnTo>
                  <a:pt x="424" y="344"/>
                </a:lnTo>
                <a:lnTo>
                  <a:pt x="402" y="379"/>
                </a:lnTo>
                <a:lnTo>
                  <a:pt x="393" y="392"/>
                </a:lnTo>
                <a:lnTo>
                  <a:pt x="386" y="407"/>
                </a:lnTo>
                <a:lnTo>
                  <a:pt x="380" y="420"/>
                </a:lnTo>
                <a:lnTo>
                  <a:pt x="375" y="432"/>
                </a:lnTo>
                <a:lnTo>
                  <a:pt x="375" y="432"/>
                </a:lnTo>
                <a:lnTo>
                  <a:pt x="370" y="459"/>
                </a:lnTo>
                <a:lnTo>
                  <a:pt x="366" y="488"/>
                </a:lnTo>
                <a:lnTo>
                  <a:pt x="361" y="516"/>
                </a:lnTo>
                <a:lnTo>
                  <a:pt x="357" y="534"/>
                </a:lnTo>
                <a:lnTo>
                  <a:pt x="357" y="534"/>
                </a:lnTo>
                <a:lnTo>
                  <a:pt x="356" y="540"/>
                </a:lnTo>
                <a:lnTo>
                  <a:pt x="356" y="546"/>
                </a:lnTo>
                <a:lnTo>
                  <a:pt x="356" y="562"/>
                </a:lnTo>
                <a:lnTo>
                  <a:pt x="355" y="572"/>
                </a:lnTo>
                <a:lnTo>
                  <a:pt x="352" y="582"/>
                </a:lnTo>
                <a:lnTo>
                  <a:pt x="349" y="596"/>
                </a:lnTo>
                <a:lnTo>
                  <a:pt x="344" y="610"/>
                </a:lnTo>
                <a:lnTo>
                  <a:pt x="344" y="610"/>
                </a:lnTo>
                <a:lnTo>
                  <a:pt x="340" y="619"/>
                </a:lnTo>
                <a:lnTo>
                  <a:pt x="337" y="630"/>
                </a:lnTo>
                <a:lnTo>
                  <a:pt x="331" y="655"/>
                </a:lnTo>
                <a:lnTo>
                  <a:pt x="324" y="684"/>
                </a:lnTo>
                <a:lnTo>
                  <a:pt x="320" y="716"/>
                </a:lnTo>
                <a:lnTo>
                  <a:pt x="309" y="775"/>
                </a:lnTo>
                <a:lnTo>
                  <a:pt x="304" y="799"/>
                </a:lnTo>
                <a:lnTo>
                  <a:pt x="300" y="815"/>
                </a:lnTo>
                <a:lnTo>
                  <a:pt x="300" y="815"/>
                </a:lnTo>
                <a:lnTo>
                  <a:pt x="289" y="839"/>
                </a:lnTo>
                <a:lnTo>
                  <a:pt x="268" y="884"/>
                </a:lnTo>
                <a:lnTo>
                  <a:pt x="210" y="1003"/>
                </a:lnTo>
                <a:lnTo>
                  <a:pt x="128" y="1167"/>
                </a:lnTo>
                <a:lnTo>
                  <a:pt x="128" y="1167"/>
                </a:lnTo>
                <a:lnTo>
                  <a:pt x="114" y="1177"/>
                </a:lnTo>
                <a:lnTo>
                  <a:pt x="103" y="1184"/>
                </a:lnTo>
                <a:lnTo>
                  <a:pt x="95" y="1190"/>
                </a:lnTo>
                <a:lnTo>
                  <a:pt x="95" y="1190"/>
                </a:lnTo>
                <a:lnTo>
                  <a:pt x="69" y="1218"/>
                </a:lnTo>
                <a:lnTo>
                  <a:pt x="69" y="1218"/>
                </a:lnTo>
                <a:lnTo>
                  <a:pt x="50" y="1237"/>
                </a:lnTo>
                <a:lnTo>
                  <a:pt x="40" y="1249"/>
                </a:lnTo>
                <a:lnTo>
                  <a:pt x="36" y="1254"/>
                </a:lnTo>
                <a:lnTo>
                  <a:pt x="34" y="1258"/>
                </a:lnTo>
                <a:lnTo>
                  <a:pt x="34" y="1258"/>
                </a:lnTo>
                <a:lnTo>
                  <a:pt x="32" y="1260"/>
                </a:lnTo>
                <a:lnTo>
                  <a:pt x="27" y="1265"/>
                </a:lnTo>
                <a:lnTo>
                  <a:pt x="13" y="1276"/>
                </a:lnTo>
                <a:lnTo>
                  <a:pt x="6" y="1282"/>
                </a:lnTo>
                <a:lnTo>
                  <a:pt x="3" y="1287"/>
                </a:lnTo>
                <a:lnTo>
                  <a:pt x="0" y="1292"/>
                </a:lnTo>
                <a:lnTo>
                  <a:pt x="0" y="1293"/>
                </a:lnTo>
                <a:lnTo>
                  <a:pt x="3" y="1294"/>
                </a:lnTo>
                <a:lnTo>
                  <a:pt x="3" y="1294"/>
                </a:lnTo>
                <a:lnTo>
                  <a:pt x="6" y="1295"/>
                </a:lnTo>
                <a:lnTo>
                  <a:pt x="11" y="1297"/>
                </a:lnTo>
                <a:lnTo>
                  <a:pt x="20" y="1295"/>
                </a:lnTo>
                <a:lnTo>
                  <a:pt x="32" y="1294"/>
                </a:lnTo>
                <a:lnTo>
                  <a:pt x="32" y="1294"/>
                </a:lnTo>
                <a:lnTo>
                  <a:pt x="39" y="1292"/>
                </a:lnTo>
                <a:lnTo>
                  <a:pt x="47" y="1286"/>
                </a:lnTo>
                <a:lnTo>
                  <a:pt x="59" y="1278"/>
                </a:lnTo>
                <a:lnTo>
                  <a:pt x="59" y="1278"/>
                </a:lnTo>
                <a:lnTo>
                  <a:pt x="56" y="1283"/>
                </a:lnTo>
                <a:lnTo>
                  <a:pt x="50" y="1294"/>
                </a:lnTo>
                <a:lnTo>
                  <a:pt x="47" y="1299"/>
                </a:lnTo>
                <a:lnTo>
                  <a:pt x="46" y="1304"/>
                </a:lnTo>
                <a:lnTo>
                  <a:pt x="46" y="1306"/>
                </a:lnTo>
                <a:lnTo>
                  <a:pt x="47" y="1307"/>
                </a:lnTo>
                <a:lnTo>
                  <a:pt x="50" y="1307"/>
                </a:lnTo>
                <a:lnTo>
                  <a:pt x="53" y="1307"/>
                </a:lnTo>
                <a:lnTo>
                  <a:pt x="53" y="1307"/>
                </a:lnTo>
                <a:lnTo>
                  <a:pt x="61" y="1305"/>
                </a:lnTo>
                <a:lnTo>
                  <a:pt x="69" y="1300"/>
                </a:lnTo>
                <a:lnTo>
                  <a:pt x="79" y="1294"/>
                </a:lnTo>
                <a:lnTo>
                  <a:pt x="87" y="1287"/>
                </a:lnTo>
                <a:lnTo>
                  <a:pt x="102" y="1272"/>
                </a:lnTo>
                <a:lnTo>
                  <a:pt x="108" y="1266"/>
                </a:lnTo>
                <a:lnTo>
                  <a:pt x="108" y="1266"/>
                </a:lnTo>
                <a:lnTo>
                  <a:pt x="115" y="1267"/>
                </a:lnTo>
                <a:lnTo>
                  <a:pt x="122" y="1269"/>
                </a:lnTo>
                <a:lnTo>
                  <a:pt x="128" y="1271"/>
                </a:lnTo>
                <a:lnTo>
                  <a:pt x="128" y="1271"/>
                </a:lnTo>
                <a:lnTo>
                  <a:pt x="137" y="1274"/>
                </a:lnTo>
                <a:lnTo>
                  <a:pt x="144" y="1275"/>
                </a:lnTo>
                <a:lnTo>
                  <a:pt x="150" y="1276"/>
                </a:lnTo>
                <a:lnTo>
                  <a:pt x="151" y="1278"/>
                </a:lnTo>
                <a:lnTo>
                  <a:pt x="153" y="1281"/>
                </a:lnTo>
                <a:lnTo>
                  <a:pt x="153" y="1281"/>
                </a:lnTo>
                <a:lnTo>
                  <a:pt x="154" y="1284"/>
                </a:lnTo>
                <a:lnTo>
                  <a:pt x="157" y="1289"/>
                </a:lnTo>
                <a:lnTo>
                  <a:pt x="168" y="1305"/>
                </a:lnTo>
                <a:lnTo>
                  <a:pt x="182" y="1320"/>
                </a:lnTo>
                <a:lnTo>
                  <a:pt x="189" y="1324"/>
                </a:lnTo>
                <a:lnTo>
                  <a:pt x="194" y="1329"/>
                </a:lnTo>
                <a:lnTo>
                  <a:pt x="194" y="1329"/>
                </a:lnTo>
                <a:lnTo>
                  <a:pt x="199" y="1331"/>
                </a:lnTo>
                <a:lnTo>
                  <a:pt x="202" y="1332"/>
                </a:lnTo>
                <a:lnTo>
                  <a:pt x="207" y="1333"/>
                </a:lnTo>
                <a:lnTo>
                  <a:pt x="211" y="1332"/>
                </a:lnTo>
                <a:lnTo>
                  <a:pt x="213" y="1331"/>
                </a:lnTo>
                <a:lnTo>
                  <a:pt x="216" y="1328"/>
                </a:lnTo>
                <a:lnTo>
                  <a:pt x="217" y="1324"/>
                </a:lnTo>
                <a:lnTo>
                  <a:pt x="217" y="1320"/>
                </a:lnTo>
                <a:lnTo>
                  <a:pt x="217" y="1320"/>
                </a:lnTo>
                <a:lnTo>
                  <a:pt x="214" y="1310"/>
                </a:lnTo>
                <a:lnTo>
                  <a:pt x="211" y="1301"/>
                </a:lnTo>
                <a:lnTo>
                  <a:pt x="208" y="1294"/>
                </a:lnTo>
                <a:lnTo>
                  <a:pt x="207" y="1287"/>
                </a:lnTo>
                <a:lnTo>
                  <a:pt x="207" y="1287"/>
                </a:lnTo>
                <a:lnTo>
                  <a:pt x="206" y="1267"/>
                </a:lnTo>
                <a:lnTo>
                  <a:pt x="205" y="1258"/>
                </a:lnTo>
                <a:lnTo>
                  <a:pt x="202" y="1250"/>
                </a:lnTo>
                <a:lnTo>
                  <a:pt x="202" y="1250"/>
                </a:lnTo>
                <a:lnTo>
                  <a:pt x="201" y="1241"/>
                </a:lnTo>
                <a:lnTo>
                  <a:pt x="200" y="1227"/>
                </a:lnTo>
                <a:lnTo>
                  <a:pt x="200" y="1214"/>
                </a:lnTo>
                <a:lnTo>
                  <a:pt x="201" y="1207"/>
                </a:lnTo>
                <a:lnTo>
                  <a:pt x="201" y="1207"/>
                </a:lnTo>
                <a:lnTo>
                  <a:pt x="288" y="1061"/>
                </a:lnTo>
                <a:lnTo>
                  <a:pt x="380" y="911"/>
                </a:lnTo>
                <a:lnTo>
                  <a:pt x="380" y="911"/>
                </a:lnTo>
                <a:lnTo>
                  <a:pt x="386" y="898"/>
                </a:lnTo>
                <a:lnTo>
                  <a:pt x="395" y="875"/>
                </a:lnTo>
                <a:lnTo>
                  <a:pt x="415" y="808"/>
                </a:lnTo>
                <a:lnTo>
                  <a:pt x="443" y="716"/>
                </a:lnTo>
                <a:lnTo>
                  <a:pt x="443" y="716"/>
                </a:lnTo>
                <a:lnTo>
                  <a:pt x="452" y="734"/>
                </a:lnTo>
                <a:lnTo>
                  <a:pt x="459" y="747"/>
                </a:lnTo>
                <a:lnTo>
                  <a:pt x="464" y="753"/>
                </a:lnTo>
                <a:lnTo>
                  <a:pt x="469" y="758"/>
                </a:lnTo>
                <a:lnTo>
                  <a:pt x="469" y="758"/>
                </a:lnTo>
                <a:lnTo>
                  <a:pt x="479" y="766"/>
                </a:lnTo>
                <a:lnTo>
                  <a:pt x="491" y="772"/>
                </a:lnTo>
                <a:lnTo>
                  <a:pt x="507" y="779"/>
                </a:lnTo>
                <a:lnTo>
                  <a:pt x="507" y="763"/>
                </a:lnTo>
                <a:lnTo>
                  <a:pt x="533" y="784"/>
                </a:lnTo>
                <a:lnTo>
                  <a:pt x="546" y="764"/>
                </a:lnTo>
                <a:lnTo>
                  <a:pt x="556" y="784"/>
                </a:lnTo>
                <a:lnTo>
                  <a:pt x="556" y="784"/>
                </a:lnTo>
                <a:lnTo>
                  <a:pt x="574" y="776"/>
                </a:lnTo>
                <a:lnTo>
                  <a:pt x="588" y="769"/>
                </a:lnTo>
                <a:lnTo>
                  <a:pt x="602" y="763"/>
                </a:lnTo>
                <a:lnTo>
                  <a:pt x="602" y="763"/>
                </a:lnTo>
                <a:lnTo>
                  <a:pt x="608" y="758"/>
                </a:lnTo>
                <a:lnTo>
                  <a:pt x="615" y="751"/>
                </a:lnTo>
                <a:lnTo>
                  <a:pt x="629" y="735"/>
                </a:lnTo>
                <a:lnTo>
                  <a:pt x="645" y="713"/>
                </a:lnTo>
                <a:lnTo>
                  <a:pt x="645" y="713"/>
                </a:lnTo>
                <a:lnTo>
                  <a:pt x="629" y="762"/>
                </a:lnTo>
                <a:lnTo>
                  <a:pt x="619" y="798"/>
                </a:lnTo>
                <a:lnTo>
                  <a:pt x="615" y="814"/>
                </a:lnTo>
                <a:lnTo>
                  <a:pt x="614" y="825"/>
                </a:lnTo>
                <a:lnTo>
                  <a:pt x="614" y="825"/>
                </a:lnTo>
                <a:lnTo>
                  <a:pt x="615" y="835"/>
                </a:lnTo>
                <a:lnTo>
                  <a:pt x="619" y="847"/>
                </a:lnTo>
                <a:lnTo>
                  <a:pt x="629" y="873"/>
                </a:lnTo>
                <a:lnTo>
                  <a:pt x="642" y="898"/>
                </a:lnTo>
                <a:lnTo>
                  <a:pt x="648" y="911"/>
                </a:lnTo>
                <a:lnTo>
                  <a:pt x="648" y="911"/>
                </a:lnTo>
                <a:lnTo>
                  <a:pt x="654" y="913"/>
                </a:lnTo>
                <a:lnTo>
                  <a:pt x="666" y="917"/>
                </a:lnTo>
                <a:lnTo>
                  <a:pt x="704" y="927"/>
                </a:lnTo>
                <a:lnTo>
                  <a:pt x="747" y="936"/>
                </a:lnTo>
                <a:lnTo>
                  <a:pt x="764" y="939"/>
                </a:lnTo>
                <a:lnTo>
                  <a:pt x="775" y="940"/>
                </a:lnTo>
                <a:lnTo>
                  <a:pt x="775" y="940"/>
                </a:lnTo>
                <a:lnTo>
                  <a:pt x="789" y="941"/>
                </a:lnTo>
                <a:lnTo>
                  <a:pt x="799" y="941"/>
                </a:lnTo>
                <a:lnTo>
                  <a:pt x="807" y="943"/>
                </a:lnTo>
                <a:lnTo>
                  <a:pt x="807" y="943"/>
                </a:lnTo>
                <a:lnTo>
                  <a:pt x="813" y="957"/>
                </a:lnTo>
                <a:lnTo>
                  <a:pt x="816" y="967"/>
                </a:lnTo>
                <a:lnTo>
                  <a:pt x="816" y="969"/>
                </a:lnTo>
                <a:lnTo>
                  <a:pt x="815" y="970"/>
                </a:lnTo>
                <a:lnTo>
                  <a:pt x="815" y="970"/>
                </a:lnTo>
                <a:lnTo>
                  <a:pt x="815" y="970"/>
                </a:lnTo>
                <a:lnTo>
                  <a:pt x="810" y="970"/>
                </a:lnTo>
                <a:lnTo>
                  <a:pt x="806" y="970"/>
                </a:lnTo>
                <a:lnTo>
                  <a:pt x="805" y="972"/>
                </a:lnTo>
                <a:lnTo>
                  <a:pt x="804" y="974"/>
                </a:lnTo>
                <a:lnTo>
                  <a:pt x="803" y="985"/>
                </a:lnTo>
                <a:lnTo>
                  <a:pt x="803" y="985"/>
                </a:lnTo>
                <a:lnTo>
                  <a:pt x="804" y="1029"/>
                </a:lnTo>
                <a:lnTo>
                  <a:pt x="806" y="1053"/>
                </a:lnTo>
                <a:lnTo>
                  <a:pt x="810" y="1072"/>
                </a:lnTo>
                <a:lnTo>
                  <a:pt x="810" y="1072"/>
                </a:lnTo>
                <a:lnTo>
                  <a:pt x="810" y="1082"/>
                </a:lnTo>
                <a:lnTo>
                  <a:pt x="809" y="1097"/>
                </a:lnTo>
                <a:lnTo>
                  <a:pt x="804" y="1134"/>
                </a:lnTo>
                <a:lnTo>
                  <a:pt x="803" y="1155"/>
                </a:lnTo>
                <a:lnTo>
                  <a:pt x="803" y="1174"/>
                </a:lnTo>
                <a:lnTo>
                  <a:pt x="804" y="1183"/>
                </a:lnTo>
                <a:lnTo>
                  <a:pt x="806" y="1191"/>
                </a:lnTo>
                <a:lnTo>
                  <a:pt x="810" y="1198"/>
                </a:lnTo>
                <a:lnTo>
                  <a:pt x="815" y="1204"/>
                </a:lnTo>
                <a:lnTo>
                  <a:pt x="815" y="1204"/>
                </a:lnTo>
                <a:lnTo>
                  <a:pt x="819" y="1208"/>
                </a:lnTo>
                <a:lnTo>
                  <a:pt x="824" y="1212"/>
                </a:lnTo>
                <a:lnTo>
                  <a:pt x="832" y="1214"/>
                </a:lnTo>
                <a:lnTo>
                  <a:pt x="839" y="1217"/>
                </a:lnTo>
                <a:lnTo>
                  <a:pt x="853" y="1218"/>
                </a:lnTo>
                <a:lnTo>
                  <a:pt x="870" y="1218"/>
                </a:lnTo>
                <a:lnTo>
                  <a:pt x="886" y="1217"/>
                </a:lnTo>
                <a:lnTo>
                  <a:pt x="899" y="1213"/>
                </a:lnTo>
                <a:lnTo>
                  <a:pt x="911" y="1209"/>
                </a:lnTo>
                <a:lnTo>
                  <a:pt x="917" y="1207"/>
                </a:lnTo>
                <a:lnTo>
                  <a:pt x="917" y="1207"/>
                </a:lnTo>
                <a:lnTo>
                  <a:pt x="927" y="1198"/>
                </a:lnTo>
                <a:lnTo>
                  <a:pt x="934" y="1189"/>
                </a:lnTo>
                <a:lnTo>
                  <a:pt x="942" y="1179"/>
                </a:lnTo>
                <a:lnTo>
                  <a:pt x="947" y="1167"/>
                </a:lnTo>
                <a:lnTo>
                  <a:pt x="950" y="1155"/>
                </a:lnTo>
                <a:lnTo>
                  <a:pt x="954" y="1143"/>
                </a:lnTo>
                <a:lnTo>
                  <a:pt x="956" y="1129"/>
                </a:lnTo>
                <a:lnTo>
                  <a:pt x="957" y="1116"/>
                </a:lnTo>
                <a:lnTo>
                  <a:pt x="959" y="1092"/>
                </a:lnTo>
                <a:lnTo>
                  <a:pt x="959" y="1070"/>
                </a:lnTo>
                <a:lnTo>
                  <a:pt x="957" y="1047"/>
                </a:lnTo>
                <a:lnTo>
                  <a:pt x="957" y="1047"/>
                </a:lnTo>
                <a:lnTo>
                  <a:pt x="959" y="1035"/>
                </a:lnTo>
                <a:lnTo>
                  <a:pt x="961" y="1016"/>
                </a:lnTo>
                <a:lnTo>
                  <a:pt x="963" y="998"/>
                </a:lnTo>
                <a:lnTo>
                  <a:pt x="963" y="983"/>
                </a:lnTo>
                <a:lnTo>
                  <a:pt x="963" y="983"/>
                </a:lnTo>
                <a:lnTo>
                  <a:pt x="963" y="966"/>
                </a:lnTo>
                <a:lnTo>
                  <a:pt x="962" y="946"/>
                </a:lnTo>
                <a:lnTo>
                  <a:pt x="962" y="936"/>
                </a:lnTo>
                <a:lnTo>
                  <a:pt x="960" y="927"/>
                </a:lnTo>
                <a:lnTo>
                  <a:pt x="957" y="919"/>
                </a:lnTo>
                <a:lnTo>
                  <a:pt x="955" y="915"/>
                </a:lnTo>
                <a:lnTo>
                  <a:pt x="955" y="915"/>
                </a:lnTo>
                <a:lnTo>
                  <a:pt x="948" y="906"/>
                </a:lnTo>
                <a:lnTo>
                  <a:pt x="939" y="895"/>
                </a:lnTo>
                <a:lnTo>
                  <a:pt x="934" y="884"/>
                </a:lnTo>
                <a:lnTo>
                  <a:pt x="932" y="878"/>
                </a:lnTo>
                <a:lnTo>
                  <a:pt x="932" y="878"/>
                </a:lnTo>
                <a:lnTo>
                  <a:pt x="931" y="877"/>
                </a:lnTo>
                <a:lnTo>
                  <a:pt x="926" y="876"/>
                </a:lnTo>
                <a:lnTo>
                  <a:pt x="914" y="875"/>
                </a:lnTo>
                <a:lnTo>
                  <a:pt x="897" y="873"/>
                </a:lnTo>
                <a:lnTo>
                  <a:pt x="897" y="873"/>
                </a:lnTo>
                <a:lnTo>
                  <a:pt x="881" y="869"/>
                </a:lnTo>
                <a:lnTo>
                  <a:pt x="870" y="866"/>
                </a:lnTo>
                <a:lnTo>
                  <a:pt x="863" y="864"/>
                </a:lnTo>
                <a:lnTo>
                  <a:pt x="863" y="864"/>
                </a:lnTo>
                <a:lnTo>
                  <a:pt x="859" y="863"/>
                </a:lnTo>
                <a:lnTo>
                  <a:pt x="856" y="858"/>
                </a:lnTo>
                <a:lnTo>
                  <a:pt x="844" y="844"/>
                </a:lnTo>
                <a:lnTo>
                  <a:pt x="828" y="825"/>
                </a:lnTo>
                <a:lnTo>
                  <a:pt x="766" y="784"/>
                </a:lnTo>
                <a:lnTo>
                  <a:pt x="766" y="784"/>
                </a:lnTo>
                <a:lnTo>
                  <a:pt x="796" y="713"/>
                </a:lnTo>
                <a:lnTo>
                  <a:pt x="828" y="638"/>
                </a:lnTo>
                <a:lnTo>
                  <a:pt x="828" y="638"/>
                </a:lnTo>
                <a:lnTo>
                  <a:pt x="834" y="627"/>
                </a:lnTo>
                <a:lnTo>
                  <a:pt x="845" y="610"/>
                </a:lnTo>
                <a:lnTo>
                  <a:pt x="861" y="590"/>
                </a:lnTo>
                <a:lnTo>
                  <a:pt x="927" y="519"/>
                </a:lnTo>
                <a:lnTo>
                  <a:pt x="989" y="570"/>
                </a:lnTo>
                <a:lnTo>
                  <a:pt x="989" y="570"/>
                </a:lnTo>
                <a:lnTo>
                  <a:pt x="984" y="652"/>
                </a:lnTo>
                <a:lnTo>
                  <a:pt x="979" y="712"/>
                </a:lnTo>
                <a:lnTo>
                  <a:pt x="976" y="736"/>
                </a:lnTo>
                <a:lnTo>
                  <a:pt x="973" y="751"/>
                </a:lnTo>
                <a:lnTo>
                  <a:pt x="973" y="751"/>
                </a:lnTo>
                <a:lnTo>
                  <a:pt x="971" y="764"/>
                </a:lnTo>
                <a:lnTo>
                  <a:pt x="970" y="782"/>
                </a:lnTo>
                <a:lnTo>
                  <a:pt x="970" y="803"/>
                </a:lnTo>
                <a:lnTo>
                  <a:pt x="970" y="827"/>
                </a:lnTo>
                <a:lnTo>
                  <a:pt x="971" y="850"/>
                </a:lnTo>
                <a:lnTo>
                  <a:pt x="972" y="871"/>
                </a:lnTo>
                <a:lnTo>
                  <a:pt x="974" y="889"/>
                </a:lnTo>
                <a:lnTo>
                  <a:pt x="978" y="901"/>
                </a:lnTo>
                <a:lnTo>
                  <a:pt x="978" y="901"/>
                </a:lnTo>
                <a:lnTo>
                  <a:pt x="984" y="921"/>
                </a:lnTo>
                <a:lnTo>
                  <a:pt x="993" y="941"/>
                </a:lnTo>
                <a:lnTo>
                  <a:pt x="997" y="951"/>
                </a:lnTo>
                <a:lnTo>
                  <a:pt x="1002" y="959"/>
                </a:lnTo>
                <a:lnTo>
                  <a:pt x="1009" y="966"/>
                </a:lnTo>
                <a:lnTo>
                  <a:pt x="1017" y="970"/>
                </a:lnTo>
                <a:lnTo>
                  <a:pt x="1017" y="970"/>
                </a:lnTo>
                <a:lnTo>
                  <a:pt x="1035" y="976"/>
                </a:lnTo>
                <a:lnTo>
                  <a:pt x="1049" y="980"/>
                </a:lnTo>
                <a:lnTo>
                  <a:pt x="1065" y="983"/>
                </a:lnTo>
                <a:lnTo>
                  <a:pt x="1164" y="978"/>
                </a:lnTo>
                <a:lnTo>
                  <a:pt x="1164" y="978"/>
                </a:lnTo>
                <a:lnTo>
                  <a:pt x="1207" y="1084"/>
                </a:lnTo>
                <a:lnTo>
                  <a:pt x="1235" y="1163"/>
                </a:lnTo>
                <a:lnTo>
                  <a:pt x="1244" y="1191"/>
                </a:lnTo>
                <a:lnTo>
                  <a:pt x="1247" y="1201"/>
                </a:lnTo>
                <a:lnTo>
                  <a:pt x="1248" y="1207"/>
                </a:lnTo>
                <a:lnTo>
                  <a:pt x="1248" y="1207"/>
                </a:lnTo>
                <a:lnTo>
                  <a:pt x="1248" y="1214"/>
                </a:lnTo>
                <a:lnTo>
                  <a:pt x="1250" y="1221"/>
                </a:lnTo>
                <a:lnTo>
                  <a:pt x="1256" y="1237"/>
                </a:lnTo>
                <a:lnTo>
                  <a:pt x="1261" y="1250"/>
                </a:lnTo>
                <a:lnTo>
                  <a:pt x="1264" y="1255"/>
                </a:lnTo>
                <a:lnTo>
                  <a:pt x="1264" y="1259"/>
                </a:lnTo>
                <a:lnTo>
                  <a:pt x="1264" y="1259"/>
                </a:lnTo>
                <a:lnTo>
                  <a:pt x="1266" y="1267"/>
                </a:lnTo>
                <a:lnTo>
                  <a:pt x="1270" y="1277"/>
                </a:lnTo>
                <a:lnTo>
                  <a:pt x="1276" y="1289"/>
                </a:lnTo>
                <a:lnTo>
                  <a:pt x="1276" y="1289"/>
                </a:lnTo>
                <a:lnTo>
                  <a:pt x="1273" y="1300"/>
                </a:lnTo>
                <a:lnTo>
                  <a:pt x="1268" y="1323"/>
                </a:lnTo>
                <a:lnTo>
                  <a:pt x="1266" y="1335"/>
                </a:lnTo>
                <a:lnTo>
                  <a:pt x="1266" y="1345"/>
                </a:lnTo>
                <a:lnTo>
                  <a:pt x="1266" y="1352"/>
                </a:lnTo>
                <a:lnTo>
                  <a:pt x="1267" y="1354"/>
                </a:lnTo>
                <a:lnTo>
                  <a:pt x="1268" y="1355"/>
                </a:lnTo>
                <a:lnTo>
                  <a:pt x="1268" y="1355"/>
                </a:lnTo>
                <a:lnTo>
                  <a:pt x="1272" y="1352"/>
                </a:lnTo>
                <a:lnTo>
                  <a:pt x="1277" y="1349"/>
                </a:lnTo>
                <a:lnTo>
                  <a:pt x="1284" y="1340"/>
                </a:lnTo>
                <a:lnTo>
                  <a:pt x="1294" y="1329"/>
                </a:lnTo>
                <a:lnTo>
                  <a:pt x="1322" y="1292"/>
                </a:lnTo>
                <a:lnTo>
                  <a:pt x="1322" y="1292"/>
                </a:lnTo>
                <a:lnTo>
                  <a:pt x="1323" y="1281"/>
                </a:lnTo>
                <a:lnTo>
                  <a:pt x="1325" y="1275"/>
                </a:lnTo>
                <a:lnTo>
                  <a:pt x="1327" y="1272"/>
                </a:lnTo>
                <a:lnTo>
                  <a:pt x="1329" y="1271"/>
                </a:lnTo>
                <a:lnTo>
                  <a:pt x="1329" y="1271"/>
                </a:lnTo>
                <a:lnTo>
                  <a:pt x="1333" y="1272"/>
                </a:lnTo>
                <a:lnTo>
                  <a:pt x="1337" y="1275"/>
                </a:lnTo>
                <a:lnTo>
                  <a:pt x="1342" y="1278"/>
                </a:lnTo>
                <a:lnTo>
                  <a:pt x="1345" y="1284"/>
                </a:lnTo>
                <a:lnTo>
                  <a:pt x="1345" y="1284"/>
                </a:lnTo>
                <a:lnTo>
                  <a:pt x="1348" y="1299"/>
                </a:lnTo>
                <a:lnTo>
                  <a:pt x="1351" y="1306"/>
                </a:lnTo>
                <a:lnTo>
                  <a:pt x="1354" y="1310"/>
                </a:lnTo>
                <a:lnTo>
                  <a:pt x="1354" y="1310"/>
                </a:lnTo>
                <a:lnTo>
                  <a:pt x="1364" y="1322"/>
                </a:lnTo>
                <a:lnTo>
                  <a:pt x="1382" y="1343"/>
                </a:lnTo>
                <a:lnTo>
                  <a:pt x="1392" y="1352"/>
                </a:lnTo>
                <a:lnTo>
                  <a:pt x="1402" y="1360"/>
                </a:lnTo>
                <a:lnTo>
                  <a:pt x="1405" y="1362"/>
                </a:lnTo>
                <a:lnTo>
                  <a:pt x="1409" y="1363"/>
                </a:lnTo>
                <a:lnTo>
                  <a:pt x="1411" y="1363"/>
                </a:lnTo>
                <a:lnTo>
                  <a:pt x="1414" y="1361"/>
                </a:lnTo>
                <a:lnTo>
                  <a:pt x="1414" y="1361"/>
                </a:lnTo>
                <a:lnTo>
                  <a:pt x="1416" y="1356"/>
                </a:lnTo>
                <a:lnTo>
                  <a:pt x="1419" y="1351"/>
                </a:lnTo>
                <a:lnTo>
                  <a:pt x="1419" y="1347"/>
                </a:lnTo>
                <a:lnTo>
                  <a:pt x="1419" y="1344"/>
                </a:lnTo>
                <a:lnTo>
                  <a:pt x="1417" y="1335"/>
                </a:lnTo>
                <a:lnTo>
                  <a:pt x="1414" y="1329"/>
                </a:lnTo>
                <a:lnTo>
                  <a:pt x="1414" y="1329"/>
                </a:lnTo>
                <a:lnTo>
                  <a:pt x="1409" y="1317"/>
                </a:lnTo>
                <a:lnTo>
                  <a:pt x="1406" y="1312"/>
                </a:lnTo>
                <a:lnTo>
                  <a:pt x="1403" y="1310"/>
                </a:lnTo>
                <a:lnTo>
                  <a:pt x="1403" y="1310"/>
                </a:lnTo>
                <a:lnTo>
                  <a:pt x="1409" y="1315"/>
                </a:lnTo>
                <a:lnTo>
                  <a:pt x="1433" y="1327"/>
                </a:lnTo>
                <a:lnTo>
                  <a:pt x="1460" y="1340"/>
                </a:lnTo>
                <a:lnTo>
                  <a:pt x="1471" y="1345"/>
                </a:lnTo>
                <a:lnTo>
                  <a:pt x="1478" y="1347"/>
                </a:lnTo>
                <a:lnTo>
                  <a:pt x="1478" y="1347"/>
                </a:lnTo>
                <a:lnTo>
                  <a:pt x="1483" y="1347"/>
                </a:lnTo>
                <a:lnTo>
                  <a:pt x="1488" y="1346"/>
                </a:lnTo>
                <a:lnTo>
                  <a:pt x="1491" y="1344"/>
                </a:lnTo>
                <a:lnTo>
                  <a:pt x="1494" y="1340"/>
                </a:lnTo>
                <a:lnTo>
                  <a:pt x="1495" y="1338"/>
                </a:lnTo>
                <a:lnTo>
                  <a:pt x="1496" y="1334"/>
                </a:lnTo>
                <a:lnTo>
                  <a:pt x="1496" y="1331"/>
                </a:lnTo>
                <a:lnTo>
                  <a:pt x="1495" y="1329"/>
                </a:lnTo>
                <a:lnTo>
                  <a:pt x="1495" y="1329"/>
                </a:lnTo>
                <a:lnTo>
                  <a:pt x="1492" y="1324"/>
                </a:lnTo>
                <a:lnTo>
                  <a:pt x="1490" y="1321"/>
                </a:lnTo>
                <a:lnTo>
                  <a:pt x="1486" y="1316"/>
                </a:lnTo>
                <a:lnTo>
                  <a:pt x="1483" y="1315"/>
                </a:lnTo>
                <a:lnTo>
                  <a:pt x="1478" y="1312"/>
                </a:lnTo>
                <a:lnTo>
                  <a:pt x="1478" y="1312"/>
                </a:lnTo>
                <a:lnTo>
                  <a:pt x="1473" y="1310"/>
                </a:lnTo>
                <a:lnTo>
                  <a:pt x="1466" y="1305"/>
                </a:lnTo>
                <a:lnTo>
                  <a:pt x="1450" y="1294"/>
                </a:lnTo>
                <a:lnTo>
                  <a:pt x="1435" y="1283"/>
                </a:lnTo>
                <a:lnTo>
                  <a:pt x="1426" y="1276"/>
                </a:lnTo>
                <a:lnTo>
                  <a:pt x="1426" y="1276"/>
                </a:lnTo>
                <a:lnTo>
                  <a:pt x="1414" y="1267"/>
                </a:lnTo>
                <a:lnTo>
                  <a:pt x="1399" y="1254"/>
                </a:lnTo>
                <a:lnTo>
                  <a:pt x="1380" y="1236"/>
                </a:lnTo>
                <a:lnTo>
                  <a:pt x="1324" y="1179"/>
                </a:lnTo>
                <a:lnTo>
                  <a:pt x="1324" y="1179"/>
                </a:lnTo>
                <a:lnTo>
                  <a:pt x="1327" y="1179"/>
                </a:lnTo>
                <a:lnTo>
                  <a:pt x="1329" y="1178"/>
                </a:lnTo>
                <a:lnTo>
                  <a:pt x="1331" y="1175"/>
                </a:lnTo>
                <a:lnTo>
                  <a:pt x="1336" y="1168"/>
                </a:lnTo>
                <a:lnTo>
                  <a:pt x="1341" y="1158"/>
                </a:lnTo>
                <a:lnTo>
                  <a:pt x="1347" y="1143"/>
                </a:lnTo>
                <a:lnTo>
                  <a:pt x="1354" y="1121"/>
                </a:lnTo>
                <a:lnTo>
                  <a:pt x="1354" y="1121"/>
                </a:lnTo>
                <a:lnTo>
                  <a:pt x="1357" y="1109"/>
                </a:lnTo>
                <a:lnTo>
                  <a:pt x="1359" y="1097"/>
                </a:lnTo>
                <a:lnTo>
                  <a:pt x="1360" y="1084"/>
                </a:lnTo>
                <a:lnTo>
                  <a:pt x="1360" y="1073"/>
                </a:lnTo>
                <a:lnTo>
                  <a:pt x="1359" y="1053"/>
                </a:lnTo>
                <a:lnTo>
                  <a:pt x="1356" y="1035"/>
                </a:lnTo>
                <a:lnTo>
                  <a:pt x="1352" y="1019"/>
                </a:lnTo>
                <a:lnTo>
                  <a:pt x="1348" y="1008"/>
                </a:lnTo>
                <a:lnTo>
                  <a:pt x="1345" y="998"/>
                </a:lnTo>
                <a:lnTo>
                  <a:pt x="1345" y="998"/>
                </a:lnTo>
                <a:lnTo>
                  <a:pt x="1347" y="909"/>
                </a:lnTo>
                <a:lnTo>
                  <a:pt x="1347" y="909"/>
                </a:lnTo>
                <a:lnTo>
                  <a:pt x="1350" y="896"/>
                </a:lnTo>
                <a:lnTo>
                  <a:pt x="1351" y="887"/>
                </a:lnTo>
                <a:lnTo>
                  <a:pt x="1352" y="875"/>
                </a:lnTo>
                <a:lnTo>
                  <a:pt x="1351" y="864"/>
                </a:lnTo>
                <a:lnTo>
                  <a:pt x="1348" y="852"/>
                </a:lnTo>
                <a:lnTo>
                  <a:pt x="1347" y="846"/>
                </a:lnTo>
                <a:lnTo>
                  <a:pt x="1344" y="841"/>
                </a:lnTo>
                <a:lnTo>
                  <a:pt x="1340" y="836"/>
                </a:lnTo>
                <a:lnTo>
                  <a:pt x="1335" y="832"/>
                </a:lnTo>
                <a:lnTo>
                  <a:pt x="1335" y="832"/>
                </a:lnTo>
                <a:lnTo>
                  <a:pt x="1318" y="819"/>
                </a:lnTo>
                <a:lnTo>
                  <a:pt x="1305" y="809"/>
                </a:lnTo>
                <a:lnTo>
                  <a:pt x="1299" y="806"/>
                </a:lnTo>
                <a:lnTo>
                  <a:pt x="1291" y="803"/>
                </a:lnTo>
                <a:lnTo>
                  <a:pt x="1283" y="802"/>
                </a:lnTo>
                <a:lnTo>
                  <a:pt x="1273" y="802"/>
                </a:lnTo>
                <a:lnTo>
                  <a:pt x="1273" y="802"/>
                </a:lnTo>
                <a:lnTo>
                  <a:pt x="1262" y="803"/>
                </a:lnTo>
                <a:lnTo>
                  <a:pt x="1254" y="804"/>
                </a:lnTo>
                <a:lnTo>
                  <a:pt x="1248" y="808"/>
                </a:lnTo>
                <a:lnTo>
                  <a:pt x="1242" y="812"/>
                </a:lnTo>
                <a:lnTo>
                  <a:pt x="1236" y="818"/>
                </a:lnTo>
                <a:lnTo>
                  <a:pt x="1233" y="820"/>
                </a:lnTo>
                <a:lnTo>
                  <a:pt x="1204" y="825"/>
                </a:lnTo>
                <a:lnTo>
                  <a:pt x="1164" y="741"/>
                </a:lnTo>
                <a:lnTo>
                  <a:pt x="1164" y="741"/>
                </a:lnTo>
                <a:lnTo>
                  <a:pt x="1169" y="729"/>
                </a:lnTo>
                <a:lnTo>
                  <a:pt x="1179" y="695"/>
                </a:lnTo>
                <a:lnTo>
                  <a:pt x="1184" y="671"/>
                </a:lnTo>
                <a:lnTo>
                  <a:pt x="1190" y="643"/>
                </a:lnTo>
                <a:lnTo>
                  <a:pt x="1195" y="613"/>
                </a:lnTo>
                <a:lnTo>
                  <a:pt x="1199" y="580"/>
                </a:lnTo>
                <a:lnTo>
                  <a:pt x="1199" y="580"/>
                </a:lnTo>
                <a:lnTo>
                  <a:pt x="1209" y="485"/>
                </a:lnTo>
                <a:lnTo>
                  <a:pt x="1213" y="458"/>
                </a:lnTo>
                <a:lnTo>
                  <a:pt x="1255" y="402"/>
                </a:lnTo>
                <a:lnTo>
                  <a:pt x="1255" y="402"/>
                </a:lnTo>
                <a:lnTo>
                  <a:pt x="1262" y="378"/>
                </a:lnTo>
                <a:lnTo>
                  <a:pt x="1267" y="359"/>
                </a:lnTo>
                <a:lnTo>
                  <a:pt x="1268" y="352"/>
                </a:lnTo>
                <a:lnTo>
                  <a:pt x="1268" y="348"/>
                </a:lnTo>
                <a:lnTo>
                  <a:pt x="1268" y="348"/>
                </a:lnTo>
                <a:lnTo>
                  <a:pt x="1267" y="341"/>
                </a:lnTo>
                <a:lnTo>
                  <a:pt x="1266" y="328"/>
                </a:lnTo>
                <a:lnTo>
                  <a:pt x="1266" y="294"/>
                </a:lnTo>
                <a:lnTo>
                  <a:pt x="1266" y="294"/>
                </a:lnTo>
                <a:lnTo>
                  <a:pt x="1267" y="284"/>
                </a:lnTo>
                <a:lnTo>
                  <a:pt x="1268" y="274"/>
                </a:lnTo>
                <a:lnTo>
                  <a:pt x="1270" y="264"/>
                </a:lnTo>
                <a:lnTo>
                  <a:pt x="1270" y="250"/>
                </a:lnTo>
                <a:lnTo>
                  <a:pt x="1268" y="237"/>
                </a:lnTo>
                <a:lnTo>
                  <a:pt x="1265" y="221"/>
                </a:lnTo>
                <a:lnTo>
                  <a:pt x="1256" y="203"/>
                </a:lnTo>
                <a:lnTo>
                  <a:pt x="1245" y="182"/>
                </a:lnTo>
                <a:lnTo>
                  <a:pt x="1245" y="182"/>
                </a:lnTo>
                <a:lnTo>
                  <a:pt x="1221" y="146"/>
                </a:lnTo>
                <a:lnTo>
                  <a:pt x="1204" y="123"/>
                </a:lnTo>
                <a:lnTo>
                  <a:pt x="1193" y="111"/>
                </a:lnTo>
                <a:lnTo>
                  <a:pt x="1187" y="106"/>
                </a:lnTo>
                <a:lnTo>
                  <a:pt x="1187" y="106"/>
                </a:lnTo>
                <a:lnTo>
                  <a:pt x="1150" y="94"/>
                </a:lnTo>
                <a:lnTo>
                  <a:pt x="1116" y="83"/>
                </a:lnTo>
                <a:lnTo>
                  <a:pt x="1116" y="83"/>
                </a:lnTo>
                <a:lnTo>
                  <a:pt x="1099" y="73"/>
                </a:lnTo>
                <a:lnTo>
                  <a:pt x="1058" y="50"/>
                </a:lnTo>
                <a:lnTo>
                  <a:pt x="1035" y="37"/>
                </a:lnTo>
                <a:lnTo>
                  <a:pt x="1011" y="26"/>
                </a:lnTo>
                <a:lnTo>
                  <a:pt x="991" y="16"/>
                </a:lnTo>
                <a:lnTo>
                  <a:pt x="976" y="11"/>
                </a:lnTo>
                <a:lnTo>
                  <a:pt x="976" y="11"/>
                </a:lnTo>
                <a:lnTo>
                  <a:pt x="950" y="6"/>
                </a:lnTo>
                <a:lnTo>
                  <a:pt x="922" y="2"/>
                </a:lnTo>
                <a:lnTo>
                  <a:pt x="909" y="0"/>
                </a:lnTo>
                <a:lnTo>
                  <a:pt x="896" y="0"/>
                </a:lnTo>
                <a:lnTo>
                  <a:pt x="884" y="2"/>
                </a:lnTo>
                <a:lnTo>
                  <a:pt x="872" y="4"/>
                </a:lnTo>
                <a:lnTo>
                  <a:pt x="872" y="4"/>
                </a:lnTo>
                <a:lnTo>
                  <a:pt x="835" y="15"/>
                </a:lnTo>
                <a:lnTo>
                  <a:pt x="829" y="17"/>
                </a:lnTo>
                <a:lnTo>
                  <a:pt x="824" y="20"/>
                </a:lnTo>
                <a:lnTo>
                  <a:pt x="822" y="22"/>
                </a:lnTo>
                <a:lnTo>
                  <a:pt x="821" y="25"/>
                </a:lnTo>
                <a:lnTo>
                  <a:pt x="821" y="25"/>
                </a:lnTo>
                <a:lnTo>
                  <a:pt x="821" y="32"/>
                </a:lnTo>
                <a:lnTo>
                  <a:pt x="817" y="38"/>
                </a:lnTo>
                <a:lnTo>
                  <a:pt x="815" y="40"/>
                </a:lnTo>
                <a:lnTo>
                  <a:pt x="811" y="43"/>
                </a:lnTo>
                <a:lnTo>
                  <a:pt x="807" y="45"/>
                </a:lnTo>
                <a:lnTo>
                  <a:pt x="803" y="46"/>
                </a:lnTo>
                <a:lnTo>
                  <a:pt x="803" y="46"/>
                </a:lnTo>
                <a:lnTo>
                  <a:pt x="773" y="54"/>
                </a:lnTo>
                <a:lnTo>
                  <a:pt x="721" y="70"/>
                </a:lnTo>
                <a:lnTo>
                  <a:pt x="650" y="93"/>
                </a:lnTo>
                <a:lnTo>
                  <a:pt x="650" y="93"/>
                </a:lnTo>
                <a:lnTo>
                  <a:pt x="603" y="124"/>
                </a:lnTo>
                <a:lnTo>
                  <a:pt x="569" y="148"/>
                </a:lnTo>
                <a:lnTo>
                  <a:pt x="556" y="157"/>
                </a:lnTo>
                <a:lnTo>
                  <a:pt x="548" y="164"/>
                </a:lnTo>
                <a:lnTo>
                  <a:pt x="548" y="164"/>
                </a:lnTo>
                <a:lnTo>
                  <a:pt x="534" y="179"/>
                </a:lnTo>
                <a:lnTo>
                  <a:pt x="507" y="202"/>
                </a:lnTo>
                <a:lnTo>
                  <a:pt x="482" y="224"/>
                </a:lnTo>
                <a:lnTo>
                  <a:pt x="469" y="238"/>
                </a:lnTo>
                <a:lnTo>
                  <a:pt x="469" y="238"/>
                </a:lnTo>
                <a:lnTo>
                  <a:pt x="461" y="245"/>
                </a:lnTo>
                <a:lnTo>
                  <a:pt x="454" y="255"/>
                </a:lnTo>
                <a:lnTo>
                  <a:pt x="444" y="264"/>
                </a:lnTo>
                <a:lnTo>
                  <a:pt x="436" y="270"/>
                </a:lnTo>
                <a:lnTo>
                  <a:pt x="436" y="270"/>
                </a:lnTo>
                <a:lnTo>
                  <a:pt x="433" y="272"/>
                </a:lnTo>
                <a:lnTo>
                  <a:pt x="432" y="276"/>
                </a:lnTo>
                <a:lnTo>
                  <a:pt x="430" y="284"/>
                </a:lnTo>
                <a:lnTo>
                  <a:pt x="427" y="295"/>
                </a:lnTo>
                <a:lnTo>
                  <a:pt x="426" y="308"/>
                </a:lnTo>
                <a:lnTo>
                  <a:pt x="425" y="331"/>
                </a:lnTo>
                <a:lnTo>
                  <a:pt x="424" y="344"/>
                </a:lnTo>
                <a:lnTo>
                  <a:pt x="424" y="3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38750DFB-3C38-4711-9FDC-697D9421A2D8}"/>
              </a:ext>
            </a:extLst>
          </p:cNvPr>
          <p:cNvSpPr>
            <a:spLocks/>
          </p:cNvSpPr>
          <p:nvPr/>
        </p:nvSpPr>
        <p:spPr bwMode="auto">
          <a:xfrm>
            <a:off x="901763" y="1151780"/>
            <a:ext cx="2371292" cy="2156667"/>
          </a:xfrm>
          <a:custGeom>
            <a:avLst/>
            <a:gdLst>
              <a:gd name="T0" fmla="*/ 524 w 1138"/>
              <a:gd name="T1" fmla="*/ 45 h 1035"/>
              <a:gd name="T2" fmla="*/ 425 w 1138"/>
              <a:gd name="T3" fmla="*/ 90 h 1035"/>
              <a:gd name="T4" fmla="*/ 321 w 1138"/>
              <a:gd name="T5" fmla="*/ 157 h 1035"/>
              <a:gd name="T6" fmla="*/ 234 w 1138"/>
              <a:gd name="T7" fmla="*/ 287 h 1035"/>
              <a:gd name="T8" fmla="*/ 164 w 1138"/>
              <a:gd name="T9" fmla="*/ 383 h 1035"/>
              <a:gd name="T10" fmla="*/ 158 w 1138"/>
              <a:gd name="T11" fmla="*/ 486 h 1035"/>
              <a:gd name="T12" fmla="*/ 199 w 1138"/>
              <a:gd name="T13" fmla="*/ 614 h 1035"/>
              <a:gd name="T14" fmla="*/ 127 w 1138"/>
              <a:gd name="T15" fmla="*/ 619 h 1035"/>
              <a:gd name="T16" fmla="*/ 94 w 1138"/>
              <a:gd name="T17" fmla="*/ 604 h 1035"/>
              <a:gd name="T18" fmla="*/ 76 w 1138"/>
              <a:gd name="T19" fmla="*/ 610 h 1035"/>
              <a:gd name="T20" fmla="*/ 55 w 1138"/>
              <a:gd name="T21" fmla="*/ 646 h 1035"/>
              <a:gd name="T22" fmla="*/ 9 w 1138"/>
              <a:gd name="T23" fmla="*/ 738 h 1035"/>
              <a:gd name="T24" fmla="*/ 3 w 1138"/>
              <a:gd name="T25" fmla="*/ 784 h 1035"/>
              <a:gd name="T26" fmla="*/ 35 w 1138"/>
              <a:gd name="T27" fmla="*/ 859 h 1035"/>
              <a:gd name="T28" fmla="*/ 71 w 1138"/>
              <a:gd name="T29" fmla="*/ 878 h 1035"/>
              <a:gd name="T30" fmla="*/ 94 w 1138"/>
              <a:gd name="T31" fmla="*/ 874 h 1035"/>
              <a:gd name="T32" fmla="*/ 108 w 1138"/>
              <a:gd name="T33" fmla="*/ 839 h 1035"/>
              <a:gd name="T34" fmla="*/ 121 w 1138"/>
              <a:gd name="T35" fmla="*/ 782 h 1035"/>
              <a:gd name="T36" fmla="*/ 146 w 1138"/>
              <a:gd name="T37" fmla="*/ 757 h 1035"/>
              <a:gd name="T38" fmla="*/ 162 w 1138"/>
              <a:gd name="T39" fmla="*/ 765 h 1035"/>
              <a:gd name="T40" fmla="*/ 287 w 1138"/>
              <a:gd name="T41" fmla="*/ 919 h 1035"/>
              <a:gd name="T42" fmla="*/ 322 w 1138"/>
              <a:gd name="T43" fmla="*/ 935 h 1035"/>
              <a:gd name="T44" fmla="*/ 386 w 1138"/>
              <a:gd name="T45" fmla="*/ 943 h 1035"/>
              <a:gd name="T46" fmla="*/ 377 w 1138"/>
              <a:gd name="T47" fmla="*/ 992 h 1035"/>
              <a:gd name="T48" fmla="*/ 327 w 1138"/>
              <a:gd name="T49" fmla="*/ 1016 h 1035"/>
              <a:gd name="T50" fmla="*/ 347 w 1138"/>
              <a:gd name="T51" fmla="*/ 1019 h 1035"/>
              <a:gd name="T52" fmla="*/ 340 w 1138"/>
              <a:gd name="T53" fmla="*/ 1029 h 1035"/>
              <a:gd name="T54" fmla="*/ 355 w 1138"/>
              <a:gd name="T55" fmla="*/ 1034 h 1035"/>
              <a:gd name="T56" fmla="*/ 413 w 1138"/>
              <a:gd name="T57" fmla="*/ 1035 h 1035"/>
              <a:gd name="T58" fmla="*/ 452 w 1138"/>
              <a:gd name="T59" fmla="*/ 1008 h 1035"/>
              <a:gd name="T60" fmla="*/ 493 w 1138"/>
              <a:gd name="T61" fmla="*/ 1013 h 1035"/>
              <a:gd name="T62" fmla="*/ 512 w 1138"/>
              <a:gd name="T63" fmla="*/ 1016 h 1035"/>
              <a:gd name="T64" fmla="*/ 509 w 1138"/>
              <a:gd name="T65" fmla="*/ 982 h 1035"/>
              <a:gd name="T66" fmla="*/ 516 w 1138"/>
              <a:gd name="T67" fmla="*/ 943 h 1035"/>
              <a:gd name="T68" fmla="*/ 513 w 1138"/>
              <a:gd name="T69" fmla="*/ 693 h 1035"/>
              <a:gd name="T70" fmla="*/ 778 w 1138"/>
              <a:gd name="T71" fmla="*/ 707 h 1035"/>
              <a:gd name="T72" fmla="*/ 808 w 1138"/>
              <a:gd name="T73" fmla="*/ 659 h 1035"/>
              <a:gd name="T74" fmla="*/ 802 w 1138"/>
              <a:gd name="T75" fmla="*/ 587 h 1035"/>
              <a:gd name="T76" fmla="*/ 786 w 1138"/>
              <a:gd name="T77" fmla="*/ 526 h 1035"/>
              <a:gd name="T78" fmla="*/ 637 w 1138"/>
              <a:gd name="T79" fmla="*/ 408 h 1035"/>
              <a:gd name="T80" fmla="*/ 723 w 1138"/>
              <a:gd name="T81" fmla="*/ 366 h 1035"/>
              <a:gd name="T82" fmla="*/ 833 w 1138"/>
              <a:gd name="T83" fmla="*/ 399 h 1035"/>
              <a:gd name="T84" fmla="*/ 849 w 1138"/>
              <a:gd name="T85" fmla="*/ 487 h 1035"/>
              <a:gd name="T86" fmla="*/ 975 w 1138"/>
              <a:gd name="T87" fmla="*/ 919 h 1035"/>
              <a:gd name="T88" fmla="*/ 960 w 1138"/>
              <a:gd name="T89" fmla="*/ 954 h 1035"/>
              <a:gd name="T90" fmla="*/ 965 w 1138"/>
              <a:gd name="T91" fmla="*/ 961 h 1035"/>
              <a:gd name="T92" fmla="*/ 1012 w 1138"/>
              <a:gd name="T93" fmla="*/ 933 h 1035"/>
              <a:gd name="T94" fmla="*/ 1048 w 1138"/>
              <a:gd name="T95" fmla="*/ 943 h 1035"/>
              <a:gd name="T96" fmla="*/ 1061 w 1138"/>
              <a:gd name="T97" fmla="*/ 925 h 1035"/>
              <a:gd name="T98" fmla="*/ 1113 w 1138"/>
              <a:gd name="T99" fmla="*/ 940 h 1035"/>
              <a:gd name="T100" fmla="*/ 1138 w 1138"/>
              <a:gd name="T101" fmla="*/ 938 h 1035"/>
              <a:gd name="T102" fmla="*/ 1125 w 1138"/>
              <a:gd name="T103" fmla="*/ 926 h 1035"/>
              <a:gd name="T104" fmla="*/ 1079 w 1138"/>
              <a:gd name="T105" fmla="*/ 896 h 1035"/>
              <a:gd name="T106" fmla="*/ 1056 w 1138"/>
              <a:gd name="T107" fmla="*/ 849 h 1035"/>
              <a:gd name="T108" fmla="*/ 1002 w 1138"/>
              <a:gd name="T109" fmla="*/ 812 h 1035"/>
              <a:gd name="T110" fmla="*/ 986 w 1138"/>
              <a:gd name="T111" fmla="*/ 707 h 1035"/>
              <a:gd name="T112" fmla="*/ 943 w 1138"/>
              <a:gd name="T113" fmla="*/ 314 h 1035"/>
              <a:gd name="T114" fmla="*/ 999 w 1138"/>
              <a:gd name="T115" fmla="*/ 300 h 1035"/>
              <a:gd name="T116" fmla="*/ 1037 w 1138"/>
              <a:gd name="T117" fmla="*/ 263 h 1035"/>
              <a:gd name="T118" fmla="*/ 999 w 1138"/>
              <a:gd name="T119" fmla="*/ 4 h 1035"/>
              <a:gd name="T120" fmla="*/ 854 w 1138"/>
              <a:gd name="T121" fmla="*/ 25 h 1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38" h="1035">
                <a:moveTo>
                  <a:pt x="817" y="44"/>
                </a:moveTo>
                <a:lnTo>
                  <a:pt x="817" y="44"/>
                </a:lnTo>
                <a:lnTo>
                  <a:pt x="667" y="44"/>
                </a:lnTo>
                <a:lnTo>
                  <a:pt x="561" y="44"/>
                </a:lnTo>
                <a:lnTo>
                  <a:pt x="524" y="45"/>
                </a:lnTo>
                <a:lnTo>
                  <a:pt x="513" y="46"/>
                </a:lnTo>
                <a:lnTo>
                  <a:pt x="508" y="47"/>
                </a:lnTo>
                <a:lnTo>
                  <a:pt x="508" y="47"/>
                </a:lnTo>
                <a:lnTo>
                  <a:pt x="480" y="62"/>
                </a:lnTo>
                <a:lnTo>
                  <a:pt x="425" y="90"/>
                </a:lnTo>
                <a:lnTo>
                  <a:pt x="369" y="121"/>
                </a:lnTo>
                <a:lnTo>
                  <a:pt x="347" y="135"/>
                </a:lnTo>
                <a:lnTo>
                  <a:pt x="333" y="145"/>
                </a:lnTo>
                <a:lnTo>
                  <a:pt x="333" y="145"/>
                </a:lnTo>
                <a:lnTo>
                  <a:pt x="321" y="157"/>
                </a:lnTo>
                <a:lnTo>
                  <a:pt x="307" y="175"/>
                </a:lnTo>
                <a:lnTo>
                  <a:pt x="291" y="199"/>
                </a:lnTo>
                <a:lnTo>
                  <a:pt x="275" y="222"/>
                </a:lnTo>
                <a:lnTo>
                  <a:pt x="247" y="266"/>
                </a:lnTo>
                <a:lnTo>
                  <a:pt x="234" y="287"/>
                </a:lnTo>
                <a:lnTo>
                  <a:pt x="234" y="287"/>
                </a:lnTo>
                <a:lnTo>
                  <a:pt x="200" y="330"/>
                </a:lnTo>
                <a:lnTo>
                  <a:pt x="177" y="362"/>
                </a:lnTo>
                <a:lnTo>
                  <a:pt x="169" y="375"/>
                </a:lnTo>
                <a:lnTo>
                  <a:pt x="164" y="383"/>
                </a:lnTo>
                <a:lnTo>
                  <a:pt x="164" y="383"/>
                </a:lnTo>
                <a:lnTo>
                  <a:pt x="162" y="392"/>
                </a:lnTo>
                <a:lnTo>
                  <a:pt x="161" y="407"/>
                </a:lnTo>
                <a:lnTo>
                  <a:pt x="159" y="446"/>
                </a:lnTo>
                <a:lnTo>
                  <a:pt x="158" y="486"/>
                </a:lnTo>
                <a:lnTo>
                  <a:pt x="158" y="509"/>
                </a:lnTo>
                <a:lnTo>
                  <a:pt x="158" y="509"/>
                </a:lnTo>
                <a:lnTo>
                  <a:pt x="163" y="521"/>
                </a:lnTo>
                <a:lnTo>
                  <a:pt x="172" y="546"/>
                </a:lnTo>
                <a:lnTo>
                  <a:pt x="199" y="614"/>
                </a:lnTo>
                <a:lnTo>
                  <a:pt x="237" y="707"/>
                </a:lnTo>
                <a:lnTo>
                  <a:pt x="138" y="637"/>
                </a:lnTo>
                <a:lnTo>
                  <a:pt x="138" y="637"/>
                </a:lnTo>
                <a:lnTo>
                  <a:pt x="133" y="627"/>
                </a:lnTo>
                <a:lnTo>
                  <a:pt x="127" y="619"/>
                </a:lnTo>
                <a:lnTo>
                  <a:pt x="122" y="614"/>
                </a:lnTo>
                <a:lnTo>
                  <a:pt x="122" y="614"/>
                </a:lnTo>
                <a:lnTo>
                  <a:pt x="115" y="609"/>
                </a:lnTo>
                <a:lnTo>
                  <a:pt x="104" y="606"/>
                </a:lnTo>
                <a:lnTo>
                  <a:pt x="94" y="604"/>
                </a:lnTo>
                <a:lnTo>
                  <a:pt x="89" y="604"/>
                </a:lnTo>
                <a:lnTo>
                  <a:pt x="85" y="605"/>
                </a:lnTo>
                <a:lnTo>
                  <a:pt x="85" y="605"/>
                </a:lnTo>
                <a:lnTo>
                  <a:pt x="79" y="608"/>
                </a:lnTo>
                <a:lnTo>
                  <a:pt x="76" y="610"/>
                </a:lnTo>
                <a:lnTo>
                  <a:pt x="71" y="614"/>
                </a:lnTo>
                <a:lnTo>
                  <a:pt x="67" y="617"/>
                </a:lnTo>
                <a:lnTo>
                  <a:pt x="63" y="625"/>
                </a:lnTo>
                <a:lnTo>
                  <a:pt x="58" y="633"/>
                </a:lnTo>
                <a:lnTo>
                  <a:pt x="55" y="646"/>
                </a:lnTo>
                <a:lnTo>
                  <a:pt x="55" y="646"/>
                </a:lnTo>
                <a:lnTo>
                  <a:pt x="48" y="659"/>
                </a:lnTo>
                <a:lnTo>
                  <a:pt x="41" y="675"/>
                </a:lnTo>
                <a:lnTo>
                  <a:pt x="24" y="707"/>
                </a:lnTo>
                <a:lnTo>
                  <a:pt x="9" y="738"/>
                </a:lnTo>
                <a:lnTo>
                  <a:pt x="4" y="750"/>
                </a:lnTo>
                <a:lnTo>
                  <a:pt x="0" y="760"/>
                </a:lnTo>
                <a:lnTo>
                  <a:pt x="0" y="760"/>
                </a:lnTo>
                <a:lnTo>
                  <a:pt x="0" y="770"/>
                </a:lnTo>
                <a:lnTo>
                  <a:pt x="3" y="784"/>
                </a:lnTo>
                <a:lnTo>
                  <a:pt x="8" y="798"/>
                </a:lnTo>
                <a:lnTo>
                  <a:pt x="14" y="813"/>
                </a:lnTo>
                <a:lnTo>
                  <a:pt x="26" y="842"/>
                </a:lnTo>
                <a:lnTo>
                  <a:pt x="35" y="859"/>
                </a:lnTo>
                <a:lnTo>
                  <a:pt x="35" y="859"/>
                </a:lnTo>
                <a:lnTo>
                  <a:pt x="40" y="864"/>
                </a:lnTo>
                <a:lnTo>
                  <a:pt x="46" y="869"/>
                </a:lnTo>
                <a:lnTo>
                  <a:pt x="53" y="872"/>
                </a:lnTo>
                <a:lnTo>
                  <a:pt x="62" y="876"/>
                </a:lnTo>
                <a:lnTo>
                  <a:pt x="71" y="878"/>
                </a:lnTo>
                <a:lnTo>
                  <a:pt x="79" y="878"/>
                </a:lnTo>
                <a:lnTo>
                  <a:pt x="87" y="877"/>
                </a:lnTo>
                <a:lnTo>
                  <a:pt x="90" y="876"/>
                </a:lnTo>
                <a:lnTo>
                  <a:pt x="94" y="874"/>
                </a:lnTo>
                <a:lnTo>
                  <a:pt x="94" y="874"/>
                </a:lnTo>
                <a:lnTo>
                  <a:pt x="97" y="871"/>
                </a:lnTo>
                <a:lnTo>
                  <a:pt x="99" y="867"/>
                </a:lnTo>
                <a:lnTo>
                  <a:pt x="103" y="859"/>
                </a:lnTo>
                <a:lnTo>
                  <a:pt x="105" y="849"/>
                </a:lnTo>
                <a:lnTo>
                  <a:pt x="108" y="839"/>
                </a:lnTo>
                <a:lnTo>
                  <a:pt x="109" y="819"/>
                </a:lnTo>
                <a:lnTo>
                  <a:pt x="111" y="806"/>
                </a:lnTo>
                <a:lnTo>
                  <a:pt x="111" y="806"/>
                </a:lnTo>
                <a:lnTo>
                  <a:pt x="116" y="792"/>
                </a:lnTo>
                <a:lnTo>
                  <a:pt x="121" y="782"/>
                </a:lnTo>
                <a:lnTo>
                  <a:pt x="127" y="774"/>
                </a:lnTo>
                <a:lnTo>
                  <a:pt x="133" y="765"/>
                </a:lnTo>
                <a:lnTo>
                  <a:pt x="140" y="759"/>
                </a:lnTo>
                <a:lnTo>
                  <a:pt x="143" y="758"/>
                </a:lnTo>
                <a:lnTo>
                  <a:pt x="146" y="757"/>
                </a:lnTo>
                <a:lnTo>
                  <a:pt x="149" y="757"/>
                </a:lnTo>
                <a:lnTo>
                  <a:pt x="152" y="757"/>
                </a:lnTo>
                <a:lnTo>
                  <a:pt x="152" y="757"/>
                </a:lnTo>
                <a:lnTo>
                  <a:pt x="156" y="760"/>
                </a:lnTo>
                <a:lnTo>
                  <a:pt x="162" y="765"/>
                </a:lnTo>
                <a:lnTo>
                  <a:pt x="177" y="784"/>
                </a:lnTo>
                <a:lnTo>
                  <a:pt x="218" y="834"/>
                </a:lnTo>
                <a:lnTo>
                  <a:pt x="260" y="887"/>
                </a:lnTo>
                <a:lnTo>
                  <a:pt x="278" y="907"/>
                </a:lnTo>
                <a:lnTo>
                  <a:pt x="287" y="919"/>
                </a:lnTo>
                <a:lnTo>
                  <a:pt x="287" y="919"/>
                </a:lnTo>
                <a:lnTo>
                  <a:pt x="291" y="923"/>
                </a:lnTo>
                <a:lnTo>
                  <a:pt x="296" y="925"/>
                </a:lnTo>
                <a:lnTo>
                  <a:pt x="308" y="930"/>
                </a:lnTo>
                <a:lnTo>
                  <a:pt x="322" y="935"/>
                </a:lnTo>
                <a:lnTo>
                  <a:pt x="335" y="939"/>
                </a:lnTo>
                <a:lnTo>
                  <a:pt x="363" y="943"/>
                </a:lnTo>
                <a:lnTo>
                  <a:pt x="381" y="944"/>
                </a:lnTo>
                <a:lnTo>
                  <a:pt x="381" y="944"/>
                </a:lnTo>
                <a:lnTo>
                  <a:pt x="386" y="943"/>
                </a:lnTo>
                <a:lnTo>
                  <a:pt x="393" y="940"/>
                </a:lnTo>
                <a:lnTo>
                  <a:pt x="407" y="933"/>
                </a:lnTo>
                <a:lnTo>
                  <a:pt x="418" y="924"/>
                </a:lnTo>
                <a:lnTo>
                  <a:pt x="423" y="920"/>
                </a:lnTo>
                <a:lnTo>
                  <a:pt x="377" y="992"/>
                </a:lnTo>
                <a:lnTo>
                  <a:pt x="377" y="992"/>
                </a:lnTo>
                <a:lnTo>
                  <a:pt x="349" y="1003"/>
                </a:lnTo>
                <a:lnTo>
                  <a:pt x="332" y="1011"/>
                </a:lnTo>
                <a:lnTo>
                  <a:pt x="327" y="1015"/>
                </a:lnTo>
                <a:lnTo>
                  <a:pt x="327" y="1016"/>
                </a:lnTo>
                <a:lnTo>
                  <a:pt x="327" y="1018"/>
                </a:lnTo>
                <a:lnTo>
                  <a:pt x="327" y="1018"/>
                </a:lnTo>
                <a:lnTo>
                  <a:pt x="331" y="1019"/>
                </a:lnTo>
                <a:lnTo>
                  <a:pt x="335" y="1019"/>
                </a:lnTo>
                <a:lnTo>
                  <a:pt x="347" y="1019"/>
                </a:lnTo>
                <a:lnTo>
                  <a:pt x="360" y="1018"/>
                </a:lnTo>
                <a:lnTo>
                  <a:pt x="360" y="1018"/>
                </a:lnTo>
                <a:lnTo>
                  <a:pt x="347" y="1024"/>
                </a:lnTo>
                <a:lnTo>
                  <a:pt x="343" y="1026"/>
                </a:lnTo>
                <a:lnTo>
                  <a:pt x="340" y="1029"/>
                </a:lnTo>
                <a:lnTo>
                  <a:pt x="339" y="1031"/>
                </a:lnTo>
                <a:lnTo>
                  <a:pt x="340" y="1032"/>
                </a:lnTo>
                <a:lnTo>
                  <a:pt x="340" y="1032"/>
                </a:lnTo>
                <a:lnTo>
                  <a:pt x="347" y="1034"/>
                </a:lnTo>
                <a:lnTo>
                  <a:pt x="355" y="1034"/>
                </a:lnTo>
                <a:lnTo>
                  <a:pt x="375" y="1034"/>
                </a:lnTo>
                <a:lnTo>
                  <a:pt x="402" y="1032"/>
                </a:lnTo>
                <a:lnTo>
                  <a:pt x="402" y="1032"/>
                </a:lnTo>
                <a:lnTo>
                  <a:pt x="408" y="1035"/>
                </a:lnTo>
                <a:lnTo>
                  <a:pt x="413" y="1035"/>
                </a:lnTo>
                <a:lnTo>
                  <a:pt x="415" y="1034"/>
                </a:lnTo>
                <a:lnTo>
                  <a:pt x="419" y="1032"/>
                </a:lnTo>
                <a:lnTo>
                  <a:pt x="419" y="1032"/>
                </a:lnTo>
                <a:lnTo>
                  <a:pt x="431" y="1023"/>
                </a:lnTo>
                <a:lnTo>
                  <a:pt x="452" y="1008"/>
                </a:lnTo>
                <a:lnTo>
                  <a:pt x="480" y="986"/>
                </a:lnTo>
                <a:lnTo>
                  <a:pt x="480" y="986"/>
                </a:lnTo>
                <a:lnTo>
                  <a:pt x="484" y="999"/>
                </a:lnTo>
                <a:lnTo>
                  <a:pt x="489" y="1009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499" y="1016"/>
                </a:lnTo>
                <a:lnTo>
                  <a:pt x="503" y="1018"/>
                </a:lnTo>
                <a:lnTo>
                  <a:pt x="512" y="1016"/>
                </a:lnTo>
                <a:lnTo>
                  <a:pt x="521" y="1013"/>
                </a:lnTo>
                <a:lnTo>
                  <a:pt x="521" y="1013"/>
                </a:lnTo>
                <a:lnTo>
                  <a:pt x="515" y="1000"/>
                </a:lnTo>
                <a:lnTo>
                  <a:pt x="509" y="982"/>
                </a:lnTo>
                <a:lnTo>
                  <a:pt x="509" y="982"/>
                </a:lnTo>
                <a:lnTo>
                  <a:pt x="508" y="977"/>
                </a:lnTo>
                <a:lnTo>
                  <a:pt x="509" y="970"/>
                </a:lnTo>
                <a:lnTo>
                  <a:pt x="512" y="959"/>
                </a:lnTo>
                <a:lnTo>
                  <a:pt x="516" y="943"/>
                </a:lnTo>
                <a:lnTo>
                  <a:pt x="516" y="943"/>
                </a:lnTo>
                <a:lnTo>
                  <a:pt x="521" y="922"/>
                </a:lnTo>
                <a:lnTo>
                  <a:pt x="525" y="904"/>
                </a:lnTo>
                <a:lnTo>
                  <a:pt x="529" y="886"/>
                </a:lnTo>
                <a:lnTo>
                  <a:pt x="513" y="693"/>
                </a:lnTo>
                <a:lnTo>
                  <a:pt x="513" y="693"/>
                </a:lnTo>
                <a:lnTo>
                  <a:pt x="637" y="702"/>
                </a:lnTo>
                <a:lnTo>
                  <a:pt x="768" y="713"/>
                </a:lnTo>
                <a:lnTo>
                  <a:pt x="768" y="713"/>
                </a:lnTo>
                <a:lnTo>
                  <a:pt x="771" y="712"/>
                </a:lnTo>
                <a:lnTo>
                  <a:pt x="778" y="707"/>
                </a:lnTo>
                <a:lnTo>
                  <a:pt x="784" y="700"/>
                </a:lnTo>
                <a:lnTo>
                  <a:pt x="791" y="691"/>
                </a:lnTo>
                <a:lnTo>
                  <a:pt x="798" y="681"/>
                </a:lnTo>
                <a:lnTo>
                  <a:pt x="805" y="670"/>
                </a:lnTo>
                <a:lnTo>
                  <a:pt x="808" y="659"/>
                </a:lnTo>
                <a:lnTo>
                  <a:pt x="810" y="653"/>
                </a:lnTo>
                <a:lnTo>
                  <a:pt x="810" y="648"/>
                </a:lnTo>
                <a:lnTo>
                  <a:pt x="810" y="648"/>
                </a:lnTo>
                <a:lnTo>
                  <a:pt x="807" y="621"/>
                </a:lnTo>
                <a:lnTo>
                  <a:pt x="802" y="587"/>
                </a:lnTo>
                <a:lnTo>
                  <a:pt x="797" y="555"/>
                </a:lnTo>
                <a:lnTo>
                  <a:pt x="792" y="535"/>
                </a:lnTo>
                <a:lnTo>
                  <a:pt x="792" y="535"/>
                </a:lnTo>
                <a:lnTo>
                  <a:pt x="790" y="531"/>
                </a:lnTo>
                <a:lnTo>
                  <a:pt x="786" y="526"/>
                </a:lnTo>
                <a:lnTo>
                  <a:pt x="770" y="513"/>
                </a:lnTo>
                <a:lnTo>
                  <a:pt x="727" y="477"/>
                </a:lnTo>
                <a:lnTo>
                  <a:pt x="664" y="428"/>
                </a:lnTo>
                <a:lnTo>
                  <a:pt x="637" y="408"/>
                </a:lnTo>
                <a:lnTo>
                  <a:pt x="637" y="408"/>
                </a:lnTo>
                <a:lnTo>
                  <a:pt x="677" y="391"/>
                </a:lnTo>
                <a:lnTo>
                  <a:pt x="705" y="376"/>
                </a:lnTo>
                <a:lnTo>
                  <a:pt x="716" y="371"/>
                </a:lnTo>
                <a:lnTo>
                  <a:pt x="723" y="366"/>
                </a:lnTo>
                <a:lnTo>
                  <a:pt x="723" y="366"/>
                </a:lnTo>
                <a:lnTo>
                  <a:pt x="760" y="334"/>
                </a:lnTo>
                <a:lnTo>
                  <a:pt x="782" y="324"/>
                </a:lnTo>
                <a:lnTo>
                  <a:pt x="821" y="339"/>
                </a:lnTo>
                <a:lnTo>
                  <a:pt x="821" y="339"/>
                </a:lnTo>
                <a:lnTo>
                  <a:pt x="833" y="399"/>
                </a:lnTo>
                <a:lnTo>
                  <a:pt x="842" y="444"/>
                </a:lnTo>
                <a:lnTo>
                  <a:pt x="845" y="461"/>
                </a:lnTo>
                <a:lnTo>
                  <a:pt x="847" y="472"/>
                </a:lnTo>
                <a:lnTo>
                  <a:pt x="847" y="472"/>
                </a:lnTo>
                <a:lnTo>
                  <a:pt x="849" y="487"/>
                </a:lnTo>
                <a:lnTo>
                  <a:pt x="855" y="519"/>
                </a:lnTo>
                <a:lnTo>
                  <a:pt x="874" y="606"/>
                </a:lnTo>
                <a:lnTo>
                  <a:pt x="901" y="728"/>
                </a:lnTo>
                <a:lnTo>
                  <a:pt x="970" y="891"/>
                </a:lnTo>
                <a:lnTo>
                  <a:pt x="975" y="919"/>
                </a:lnTo>
                <a:lnTo>
                  <a:pt x="975" y="919"/>
                </a:lnTo>
                <a:lnTo>
                  <a:pt x="971" y="925"/>
                </a:lnTo>
                <a:lnTo>
                  <a:pt x="964" y="939"/>
                </a:lnTo>
                <a:lnTo>
                  <a:pt x="961" y="946"/>
                </a:lnTo>
                <a:lnTo>
                  <a:pt x="960" y="954"/>
                </a:lnTo>
                <a:lnTo>
                  <a:pt x="960" y="956"/>
                </a:lnTo>
                <a:lnTo>
                  <a:pt x="961" y="959"/>
                </a:lnTo>
                <a:lnTo>
                  <a:pt x="962" y="960"/>
                </a:lnTo>
                <a:lnTo>
                  <a:pt x="965" y="961"/>
                </a:lnTo>
                <a:lnTo>
                  <a:pt x="965" y="961"/>
                </a:lnTo>
                <a:lnTo>
                  <a:pt x="971" y="960"/>
                </a:lnTo>
                <a:lnTo>
                  <a:pt x="980" y="956"/>
                </a:lnTo>
                <a:lnTo>
                  <a:pt x="988" y="951"/>
                </a:lnTo>
                <a:lnTo>
                  <a:pt x="997" y="945"/>
                </a:lnTo>
                <a:lnTo>
                  <a:pt x="1012" y="933"/>
                </a:lnTo>
                <a:lnTo>
                  <a:pt x="1018" y="928"/>
                </a:lnTo>
                <a:lnTo>
                  <a:pt x="1018" y="928"/>
                </a:lnTo>
                <a:lnTo>
                  <a:pt x="1028" y="933"/>
                </a:lnTo>
                <a:lnTo>
                  <a:pt x="1048" y="943"/>
                </a:lnTo>
                <a:lnTo>
                  <a:pt x="1048" y="943"/>
                </a:lnTo>
                <a:lnTo>
                  <a:pt x="1052" y="943"/>
                </a:lnTo>
                <a:lnTo>
                  <a:pt x="1056" y="941"/>
                </a:lnTo>
                <a:lnTo>
                  <a:pt x="1058" y="938"/>
                </a:lnTo>
                <a:lnTo>
                  <a:pt x="1060" y="934"/>
                </a:lnTo>
                <a:lnTo>
                  <a:pt x="1061" y="925"/>
                </a:lnTo>
                <a:lnTo>
                  <a:pt x="1061" y="920"/>
                </a:lnTo>
                <a:lnTo>
                  <a:pt x="1061" y="920"/>
                </a:lnTo>
                <a:lnTo>
                  <a:pt x="1084" y="930"/>
                </a:lnTo>
                <a:lnTo>
                  <a:pt x="1103" y="938"/>
                </a:lnTo>
                <a:lnTo>
                  <a:pt x="1113" y="940"/>
                </a:lnTo>
                <a:lnTo>
                  <a:pt x="1113" y="940"/>
                </a:lnTo>
                <a:lnTo>
                  <a:pt x="1130" y="941"/>
                </a:lnTo>
                <a:lnTo>
                  <a:pt x="1133" y="941"/>
                </a:lnTo>
                <a:lnTo>
                  <a:pt x="1137" y="940"/>
                </a:lnTo>
                <a:lnTo>
                  <a:pt x="1138" y="938"/>
                </a:lnTo>
                <a:lnTo>
                  <a:pt x="1137" y="935"/>
                </a:lnTo>
                <a:lnTo>
                  <a:pt x="1137" y="935"/>
                </a:lnTo>
                <a:lnTo>
                  <a:pt x="1133" y="931"/>
                </a:lnTo>
                <a:lnTo>
                  <a:pt x="1130" y="929"/>
                </a:lnTo>
                <a:lnTo>
                  <a:pt x="1125" y="926"/>
                </a:lnTo>
                <a:lnTo>
                  <a:pt x="1120" y="924"/>
                </a:lnTo>
                <a:lnTo>
                  <a:pt x="1120" y="924"/>
                </a:lnTo>
                <a:lnTo>
                  <a:pt x="1097" y="908"/>
                </a:lnTo>
                <a:lnTo>
                  <a:pt x="1084" y="899"/>
                </a:lnTo>
                <a:lnTo>
                  <a:pt x="1079" y="896"/>
                </a:lnTo>
                <a:lnTo>
                  <a:pt x="1078" y="892"/>
                </a:lnTo>
                <a:lnTo>
                  <a:pt x="1078" y="892"/>
                </a:lnTo>
                <a:lnTo>
                  <a:pt x="1073" y="882"/>
                </a:lnTo>
                <a:lnTo>
                  <a:pt x="1067" y="867"/>
                </a:lnTo>
                <a:lnTo>
                  <a:pt x="1056" y="849"/>
                </a:lnTo>
                <a:lnTo>
                  <a:pt x="1056" y="849"/>
                </a:lnTo>
                <a:lnTo>
                  <a:pt x="1031" y="833"/>
                </a:lnTo>
                <a:lnTo>
                  <a:pt x="1012" y="821"/>
                </a:lnTo>
                <a:lnTo>
                  <a:pt x="1005" y="816"/>
                </a:lnTo>
                <a:lnTo>
                  <a:pt x="1002" y="812"/>
                </a:lnTo>
                <a:lnTo>
                  <a:pt x="1002" y="812"/>
                </a:lnTo>
                <a:lnTo>
                  <a:pt x="999" y="805"/>
                </a:lnTo>
                <a:lnTo>
                  <a:pt x="997" y="790"/>
                </a:lnTo>
                <a:lnTo>
                  <a:pt x="991" y="748"/>
                </a:lnTo>
                <a:lnTo>
                  <a:pt x="986" y="707"/>
                </a:lnTo>
                <a:lnTo>
                  <a:pt x="984" y="686"/>
                </a:lnTo>
                <a:lnTo>
                  <a:pt x="984" y="686"/>
                </a:lnTo>
                <a:lnTo>
                  <a:pt x="973" y="590"/>
                </a:lnTo>
                <a:lnTo>
                  <a:pt x="962" y="498"/>
                </a:lnTo>
                <a:lnTo>
                  <a:pt x="943" y="314"/>
                </a:lnTo>
                <a:lnTo>
                  <a:pt x="943" y="314"/>
                </a:lnTo>
                <a:lnTo>
                  <a:pt x="975" y="305"/>
                </a:lnTo>
                <a:lnTo>
                  <a:pt x="975" y="305"/>
                </a:lnTo>
                <a:lnTo>
                  <a:pt x="989" y="301"/>
                </a:lnTo>
                <a:lnTo>
                  <a:pt x="999" y="300"/>
                </a:lnTo>
                <a:lnTo>
                  <a:pt x="1007" y="297"/>
                </a:lnTo>
                <a:lnTo>
                  <a:pt x="1007" y="297"/>
                </a:lnTo>
                <a:lnTo>
                  <a:pt x="1010" y="294"/>
                </a:lnTo>
                <a:lnTo>
                  <a:pt x="1018" y="286"/>
                </a:lnTo>
                <a:lnTo>
                  <a:pt x="1037" y="263"/>
                </a:lnTo>
                <a:lnTo>
                  <a:pt x="1064" y="231"/>
                </a:lnTo>
                <a:lnTo>
                  <a:pt x="1079" y="108"/>
                </a:lnTo>
                <a:lnTo>
                  <a:pt x="1076" y="67"/>
                </a:lnTo>
                <a:lnTo>
                  <a:pt x="1034" y="21"/>
                </a:lnTo>
                <a:lnTo>
                  <a:pt x="999" y="4"/>
                </a:lnTo>
                <a:lnTo>
                  <a:pt x="950" y="0"/>
                </a:lnTo>
                <a:lnTo>
                  <a:pt x="933" y="9"/>
                </a:lnTo>
                <a:lnTo>
                  <a:pt x="901" y="2"/>
                </a:lnTo>
                <a:lnTo>
                  <a:pt x="866" y="12"/>
                </a:lnTo>
                <a:lnTo>
                  <a:pt x="854" y="25"/>
                </a:lnTo>
                <a:lnTo>
                  <a:pt x="817" y="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7C800559-F06D-4AD2-A2C2-54440F04D5FB}"/>
              </a:ext>
            </a:extLst>
          </p:cNvPr>
          <p:cNvSpPr>
            <a:spLocks noEditPoints="1"/>
          </p:cNvSpPr>
          <p:nvPr/>
        </p:nvSpPr>
        <p:spPr bwMode="auto">
          <a:xfrm>
            <a:off x="3741945" y="984779"/>
            <a:ext cx="2473395" cy="2444222"/>
          </a:xfrm>
          <a:custGeom>
            <a:avLst/>
            <a:gdLst>
              <a:gd name="T0" fmla="*/ 330 w 1187"/>
              <a:gd name="T1" fmla="*/ 85 h 1173"/>
              <a:gd name="T2" fmla="*/ 255 w 1187"/>
              <a:gd name="T3" fmla="*/ 175 h 1173"/>
              <a:gd name="T4" fmla="*/ 194 w 1187"/>
              <a:gd name="T5" fmla="*/ 275 h 1173"/>
              <a:gd name="T6" fmla="*/ 200 w 1187"/>
              <a:gd name="T7" fmla="*/ 412 h 1173"/>
              <a:gd name="T8" fmla="*/ 173 w 1187"/>
              <a:gd name="T9" fmla="*/ 736 h 1173"/>
              <a:gd name="T10" fmla="*/ 42 w 1187"/>
              <a:gd name="T11" fmla="*/ 1096 h 1173"/>
              <a:gd name="T12" fmla="*/ 0 w 1187"/>
              <a:gd name="T13" fmla="*/ 1154 h 1173"/>
              <a:gd name="T14" fmla="*/ 52 w 1187"/>
              <a:gd name="T15" fmla="*/ 1122 h 1173"/>
              <a:gd name="T16" fmla="*/ 70 w 1187"/>
              <a:gd name="T17" fmla="*/ 1124 h 1173"/>
              <a:gd name="T18" fmla="*/ 67 w 1187"/>
              <a:gd name="T19" fmla="*/ 1167 h 1173"/>
              <a:gd name="T20" fmla="*/ 114 w 1187"/>
              <a:gd name="T21" fmla="*/ 1121 h 1173"/>
              <a:gd name="T22" fmla="*/ 176 w 1187"/>
              <a:gd name="T23" fmla="*/ 1098 h 1173"/>
              <a:gd name="T24" fmla="*/ 210 w 1187"/>
              <a:gd name="T25" fmla="*/ 1135 h 1173"/>
              <a:gd name="T26" fmla="*/ 245 w 1187"/>
              <a:gd name="T27" fmla="*/ 1165 h 1173"/>
              <a:gd name="T28" fmla="*/ 238 w 1187"/>
              <a:gd name="T29" fmla="*/ 1094 h 1173"/>
              <a:gd name="T30" fmla="*/ 280 w 1187"/>
              <a:gd name="T31" fmla="*/ 962 h 1173"/>
              <a:gd name="T32" fmla="*/ 332 w 1187"/>
              <a:gd name="T33" fmla="*/ 1079 h 1173"/>
              <a:gd name="T34" fmla="*/ 394 w 1187"/>
              <a:gd name="T35" fmla="*/ 1098 h 1173"/>
              <a:gd name="T36" fmla="*/ 420 w 1187"/>
              <a:gd name="T37" fmla="*/ 1067 h 1173"/>
              <a:gd name="T38" fmla="*/ 439 w 1187"/>
              <a:gd name="T39" fmla="*/ 954 h 1173"/>
              <a:gd name="T40" fmla="*/ 493 w 1187"/>
              <a:gd name="T41" fmla="*/ 784 h 1173"/>
              <a:gd name="T42" fmla="*/ 535 w 1187"/>
              <a:gd name="T43" fmla="*/ 658 h 1173"/>
              <a:gd name="T44" fmla="*/ 561 w 1187"/>
              <a:gd name="T45" fmla="*/ 598 h 1173"/>
              <a:gd name="T46" fmla="*/ 579 w 1187"/>
              <a:gd name="T47" fmla="*/ 717 h 1173"/>
              <a:gd name="T48" fmla="*/ 591 w 1187"/>
              <a:gd name="T49" fmla="*/ 848 h 1173"/>
              <a:gd name="T50" fmla="*/ 572 w 1187"/>
              <a:gd name="T51" fmla="*/ 912 h 1173"/>
              <a:gd name="T52" fmla="*/ 537 w 1187"/>
              <a:gd name="T53" fmla="*/ 994 h 1173"/>
              <a:gd name="T54" fmla="*/ 548 w 1187"/>
              <a:gd name="T55" fmla="*/ 1077 h 1173"/>
              <a:gd name="T56" fmla="*/ 616 w 1187"/>
              <a:gd name="T57" fmla="*/ 1112 h 1173"/>
              <a:gd name="T58" fmla="*/ 660 w 1187"/>
              <a:gd name="T59" fmla="*/ 1077 h 1173"/>
              <a:gd name="T60" fmla="*/ 713 w 1187"/>
              <a:gd name="T61" fmla="*/ 1135 h 1173"/>
              <a:gd name="T62" fmla="*/ 779 w 1187"/>
              <a:gd name="T63" fmla="*/ 1141 h 1173"/>
              <a:gd name="T64" fmla="*/ 814 w 1187"/>
              <a:gd name="T65" fmla="*/ 1072 h 1173"/>
              <a:gd name="T66" fmla="*/ 830 w 1187"/>
              <a:gd name="T67" fmla="*/ 806 h 1173"/>
              <a:gd name="T68" fmla="*/ 913 w 1187"/>
              <a:gd name="T69" fmla="*/ 775 h 1173"/>
              <a:gd name="T70" fmla="*/ 988 w 1187"/>
              <a:gd name="T71" fmla="*/ 1084 h 1173"/>
              <a:gd name="T72" fmla="*/ 990 w 1187"/>
              <a:gd name="T73" fmla="*/ 1130 h 1173"/>
              <a:gd name="T74" fmla="*/ 967 w 1187"/>
              <a:gd name="T75" fmla="*/ 1168 h 1173"/>
              <a:gd name="T76" fmla="*/ 1026 w 1187"/>
              <a:gd name="T77" fmla="*/ 1146 h 1173"/>
              <a:gd name="T78" fmla="*/ 1069 w 1187"/>
              <a:gd name="T79" fmla="*/ 1152 h 1173"/>
              <a:gd name="T80" fmla="*/ 1091 w 1187"/>
              <a:gd name="T81" fmla="*/ 1159 h 1173"/>
              <a:gd name="T82" fmla="*/ 1136 w 1187"/>
              <a:gd name="T83" fmla="*/ 1172 h 1173"/>
              <a:gd name="T84" fmla="*/ 1142 w 1187"/>
              <a:gd name="T85" fmla="*/ 1137 h 1173"/>
              <a:gd name="T86" fmla="*/ 1173 w 1187"/>
              <a:gd name="T87" fmla="*/ 1163 h 1173"/>
              <a:gd name="T88" fmla="*/ 1187 w 1187"/>
              <a:gd name="T89" fmla="*/ 1154 h 1173"/>
              <a:gd name="T90" fmla="*/ 1143 w 1187"/>
              <a:gd name="T91" fmla="*/ 1098 h 1173"/>
              <a:gd name="T92" fmla="*/ 1040 w 1187"/>
              <a:gd name="T93" fmla="*/ 995 h 1173"/>
              <a:gd name="T94" fmla="*/ 966 w 1187"/>
              <a:gd name="T95" fmla="*/ 647 h 1173"/>
              <a:gd name="T96" fmla="*/ 924 w 1187"/>
              <a:gd name="T97" fmla="*/ 305 h 1173"/>
              <a:gd name="T98" fmla="*/ 881 w 1187"/>
              <a:gd name="T99" fmla="*/ 185 h 1173"/>
              <a:gd name="T100" fmla="*/ 797 w 1187"/>
              <a:gd name="T101" fmla="*/ 81 h 1173"/>
              <a:gd name="T102" fmla="*/ 681 w 1187"/>
              <a:gd name="T103" fmla="*/ 41 h 1173"/>
              <a:gd name="T104" fmla="*/ 585 w 1187"/>
              <a:gd name="T105" fmla="*/ 5 h 1173"/>
              <a:gd name="T106" fmla="*/ 504 w 1187"/>
              <a:gd name="T107" fmla="*/ 12 h 1173"/>
              <a:gd name="T108" fmla="*/ 336 w 1187"/>
              <a:gd name="T109" fmla="*/ 335 h 1173"/>
              <a:gd name="T110" fmla="*/ 349 w 1187"/>
              <a:gd name="T111" fmla="*/ 443 h 1173"/>
              <a:gd name="T112" fmla="*/ 311 w 1187"/>
              <a:gd name="T113" fmla="*/ 622 h 1173"/>
              <a:gd name="T114" fmla="*/ 300 w 1187"/>
              <a:gd name="T115" fmla="*/ 401 h 1173"/>
              <a:gd name="T116" fmla="*/ 785 w 1187"/>
              <a:gd name="T117" fmla="*/ 335 h 1173"/>
              <a:gd name="T118" fmla="*/ 813 w 1187"/>
              <a:gd name="T119" fmla="*/ 428 h 1173"/>
              <a:gd name="T120" fmla="*/ 801 w 1187"/>
              <a:gd name="T121" fmla="*/ 468 h 1173"/>
              <a:gd name="T122" fmla="*/ 769 w 1187"/>
              <a:gd name="T123" fmla="*/ 407 h 1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7" h="1173">
                <a:moveTo>
                  <a:pt x="472" y="34"/>
                </a:moveTo>
                <a:lnTo>
                  <a:pt x="472" y="34"/>
                </a:lnTo>
                <a:lnTo>
                  <a:pt x="453" y="39"/>
                </a:lnTo>
                <a:lnTo>
                  <a:pt x="410" y="52"/>
                </a:lnTo>
                <a:lnTo>
                  <a:pt x="386" y="61"/>
                </a:lnTo>
                <a:lnTo>
                  <a:pt x="361" y="71"/>
                </a:lnTo>
                <a:lnTo>
                  <a:pt x="339" y="81"/>
                </a:lnTo>
                <a:lnTo>
                  <a:pt x="330" y="85"/>
                </a:lnTo>
                <a:lnTo>
                  <a:pt x="323" y="92"/>
                </a:lnTo>
                <a:lnTo>
                  <a:pt x="323" y="92"/>
                </a:lnTo>
                <a:lnTo>
                  <a:pt x="311" y="101"/>
                </a:lnTo>
                <a:lnTo>
                  <a:pt x="302" y="111"/>
                </a:lnTo>
                <a:lnTo>
                  <a:pt x="293" y="121"/>
                </a:lnTo>
                <a:lnTo>
                  <a:pt x="287" y="130"/>
                </a:lnTo>
                <a:lnTo>
                  <a:pt x="274" y="151"/>
                </a:lnTo>
                <a:lnTo>
                  <a:pt x="255" y="175"/>
                </a:lnTo>
                <a:lnTo>
                  <a:pt x="255" y="175"/>
                </a:lnTo>
                <a:lnTo>
                  <a:pt x="235" y="201"/>
                </a:lnTo>
                <a:lnTo>
                  <a:pt x="219" y="225"/>
                </a:lnTo>
                <a:lnTo>
                  <a:pt x="206" y="246"/>
                </a:lnTo>
                <a:lnTo>
                  <a:pt x="196" y="264"/>
                </a:lnTo>
                <a:lnTo>
                  <a:pt x="196" y="264"/>
                </a:lnTo>
                <a:lnTo>
                  <a:pt x="195" y="269"/>
                </a:lnTo>
                <a:lnTo>
                  <a:pt x="194" y="275"/>
                </a:lnTo>
                <a:lnTo>
                  <a:pt x="194" y="290"/>
                </a:lnTo>
                <a:lnTo>
                  <a:pt x="195" y="306"/>
                </a:lnTo>
                <a:lnTo>
                  <a:pt x="197" y="326"/>
                </a:lnTo>
                <a:lnTo>
                  <a:pt x="200" y="347"/>
                </a:lnTo>
                <a:lnTo>
                  <a:pt x="202" y="369"/>
                </a:lnTo>
                <a:lnTo>
                  <a:pt x="202" y="391"/>
                </a:lnTo>
                <a:lnTo>
                  <a:pt x="200" y="412"/>
                </a:lnTo>
                <a:lnTo>
                  <a:pt x="200" y="412"/>
                </a:lnTo>
                <a:lnTo>
                  <a:pt x="197" y="439"/>
                </a:lnTo>
                <a:lnTo>
                  <a:pt x="194" y="477"/>
                </a:lnTo>
                <a:lnTo>
                  <a:pt x="189" y="567"/>
                </a:lnTo>
                <a:lnTo>
                  <a:pt x="184" y="654"/>
                </a:lnTo>
                <a:lnTo>
                  <a:pt x="180" y="688"/>
                </a:lnTo>
                <a:lnTo>
                  <a:pt x="176" y="711"/>
                </a:lnTo>
                <a:lnTo>
                  <a:pt x="176" y="711"/>
                </a:lnTo>
                <a:lnTo>
                  <a:pt x="173" y="736"/>
                </a:lnTo>
                <a:lnTo>
                  <a:pt x="169" y="773"/>
                </a:lnTo>
                <a:lnTo>
                  <a:pt x="160" y="862"/>
                </a:lnTo>
                <a:lnTo>
                  <a:pt x="151" y="982"/>
                </a:lnTo>
                <a:lnTo>
                  <a:pt x="88" y="1073"/>
                </a:lnTo>
                <a:lnTo>
                  <a:pt x="88" y="1073"/>
                </a:lnTo>
                <a:lnTo>
                  <a:pt x="78" y="1078"/>
                </a:lnTo>
                <a:lnTo>
                  <a:pt x="54" y="1089"/>
                </a:lnTo>
                <a:lnTo>
                  <a:pt x="42" y="1096"/>
                </a:lnTo>
                <a:lnTo>
                  <a:pt x="30" y="1105"/>
                </a:lnTo>
                <a:lnTo>
                  <a:pt x="21" y="1112"/>
                </a:lnTo>
                <a:lnTo>
                  <a:pt x="18" y="1116"/>
                </a:lnTo>
                <a:lnTo>
                  <a:pt x="15" y="1119"/>
                </a:lnTo>
                <a:lnTo>
                  <a:pt x="15" y="1119"/>
                </a:lnTo>
                <a:lnTo>
                  <a:pt x="3" y="1143"/>
                </a:lnTo>
                <a:lnTo>
                  <a:pt x="0" y="1152"/>
                </a:lnTo>
                <a:lnTo>
                  <a:pt x="0" y="1154"/>
                </a:lnTo>
                <a:lnTo>
                  <a:pt x="3" y="1154"/>
                </a:lnTo>
                <a:lnTo>
                  <a:pt x="3" y="1154"/>
                </a:lnTo>
                <a:lnTo>
                  <a:pt x="8" y="1154"/>
                </a:lnTo>
                <a:lnTo>
                  <a:pt x="14" y="1151"/>
                </a:lnTo>
                <a:lnTo>
                  <a:pt x="30" y="1140"/>
                </a:lnTo>
                <a:lnTo>
                  <a:pt x="46" y="1130"/>
                </a:lnTo>
                <a:lnTo>
                  <a:pt x="52" y="1122"/>
                </a:lnTo>
                <a:lnTo>
                  <a:pt x="52" y="1122"/>
                </a:lnTo>
                <a:lnTo>
                  <a:pt x="54" y="1121"/>
                </a:lnTo>
                <a:lnTo>
                  <a:pt x="57" y="1120"/>
                </a:lnTo>
                <a:lnTo>
                  <a:pt x="66" y="1115"/>
                </a:lnTo>
                <a:lnTo>
                  <a:pt x="74" y="1112"/>
                </a:lnTo>
                <a:lnTo>
                  <a:pt x="75" y="1112"/>
                </a:lnTo>
                <a:lnTo>
                  <a:pt x="75" y="1114"/>
                </a:lnTo>
                <a:lnTo>
                  <a:pt x="75" y="1114"/>
                </a:lnTo>
                <a:lnTo>
                  <a:pt x="70" y="1124"/>
                </a:lnTo>
                <a:lnTo>
                  <a:pt x="62" y="1138"/>
                </a:lnTo>
                <a:lnTo>
                  <a:pt x="59" y="1147"/>
                </a:lnTo>
                <a:lnTo>
                  <a:pt x="57" y="1154"/>
                </a:lnTo>
                <a:lnTo>
                  <a:pt x="57" y="1161"/>
                </a:lnTo>
                <a:lnTo>
                  <a:pt x="58" y="1163"/>
                </a:lnTo>
                <a:lnTo>
                  <a:pt x="59" y="1164"/>
                </a:lnTo>
                <a:lnTo>
                  <a:pt x="59" y="1164"/>
                </a:lnTo>
                <a:lnTo>
                  <a:pt x="67" y="1167"/>
                </a:lnTo>
                <a:lnTo>
                  <a:pt x="73" y="1168"/>
                </a:lnTo>
                <a:lnTo>
                  <a:pt x="75" y="1168"/>
                </a:lnTo>
                <a:lnTo>
                  <a:pt x="78" y="1167"/>
                </a:lnTo>
                <a:lnTo>
                  <a:pt x="84" y="1158"/>
                </a:lnTo>
                <a:lnTo>
                  <a:pt x="84" y="1158"/>
                </a:lnTo>
                <a:lnTo>
                  <a:pt x="94" y="1144"/>
                </a:lnTo>
                <a:lnTo>
                  <a:pt x="107" y="1128"/>
                </a:lnTo>
                <a:lnTo>
                  <a:pt x="114" y="1121"/>
                </a:lnTo>
                <a:lnTo>
                  <a:pt x="121" y="1115"/>
                </a:lnTo>
                <a:lnTo>
                  <a:pt x="127" y="1110"/>
                </a:lnTo>
                <a:lnTo>
                  <a:pt x="132" y="1109"/>
                </a:lnTo>
                <a:lnTo>
                  <a:pt x="132" y="1109"/>
                </a:lnTo>
                <a:lnTo>
                  <a:pt x="144" y="1106"/>
                </a:lnTo>
                <a:lnTo>
                  <a:pt x="155" y="1103"/>
                </a:lnTo>
                <a:lnTo>
                  <a:pt x="168" y="1099"/>
                </a:lnTo>
                <a:lnTo>
                  <a:pt x="176" y="1098"/>
                </a:lnTo>
                <a:lnTo>
                  <a:pt x="176" y="1098"/>
                </a:lnTo>
                <a:lnTo>
                  <a:pt x="184" y="1098"/>
                </a:lnTo>
                <a:lnTo>
                  <a:pt x="185" y="1098"/>
                </a:lnTo>
                <a:lnTo>
                  <a:pt x="187" y="1098"/>
                </a:lnTo>
                <a:lnTo>
                  <a:pt x="191" y="1103"/>
                </a:lnTo>
                <a:lnTo>
                  <a:pt x="199" y="1116"/>
                </a:lnTo>
                <a:lnTo>
                  <a:pt x="199" y="1116"/>
                </a:lnTo>
                <a:lnTo>
                  <a:pt x="210" y="1135"/>
                </a:lnTo>
                <a:lnTo>
                  <a:pt x="222" y="1154"/>
                </a:lnTo>
                <a:lnTo>
                  <a:pt x="228" y="1162"/>
                </a:lnTo>
                <a:lnTo>
                  <a:pt x="234" y="1167"/>
                </a:lnTo>
                <a:lnTo>
                  <a:pt x="239" y="1169"/>
                </a:lnTo>
                <a:lnTo>
                  <a:pt x="240" y="1170"/>
                </a:lnTo>
                <a:lnTo>
                  <a:pt x="243" y="1169"/>
                </a:lnTo>
                <a:lnTo>
                  <a:pt x="243" y="1169"/>
                </a:lnTo>
                <a:lnTo>
                  <a:pt x="245" y="1165"/>
                </a:lnTo>
                <a:lnTo>
                  <a:pt x="247" y="1158"/>
                </a:lnTo>
                <a:lnTo>
                  <a:pt x="247" y="1151"/>
                </a:lnTo>
                <a:lnTo>
                  <a:pt x="245" y="1141"/>
                </a:lnTo>
                <a:lnTo>
                  <a:pt x="243" y="1125"/>
                </a:lnTo>
                <a:lnTo>
                  <a:pt x="240" y="1116"/>
                </a:lnTo>
                <a:lnTo>
                  <a:pt x="240" y="1116"/>
                </a:lnTo>
                <a:lnTo>
                  <a:pt x="239" y="1104"/>
                </a:lnTo>
                <a:lnTo>
                  <a:pt x="238" y="1094"/>
                </a:lnTo>
                <a:lnTo>
                  <a:pt x="239" y="1084"/>
                </a:lnTo>
                <a:lnTo>
                  <a:pt x="239" y="1084"/>
                </a:lnTo>
                <a:lnTo>
                  <a:pt x="247" y="1034"/>
                </a:lnTo>
                <a:lnTo>
                  <a:pt x="247" y="1034"/>
                </a:lnTo>
                <a:lnTo>
                  <a:pt x="255" y="909"/>
                </a:lnTo>
                <a:lnTo>
                  <a:pt x="279" y="939"/>
                </a:lnTo>
                <a:lnTo>
                  <a:pt x="279" y="939"/>
                </a:lnTo>
                <a:lnTo>
                  <a:pt x="280" y="962"/>
                </a:lnTo>
                <a:lnTo>
                  <a:pt x="284" y="983"/>
                </a:lnTo>
                <a:lnTo>
                  <a:pt x="287" y="1003"/>
                </a:lnTo>
                <a:lnTo>
                  <a:pt x="287" y="1003"/>
                </a:lnTo>
                <a:lnTo>
                  <a:pt x="291" y="1015"/>
                </a:lnTo>
                <a:lnTo>
                  <a:pt x="298" y="1030"/>
                </a:lnTo>
                <a:lnTo>
                  <a:pt x="308" y="1046"/>
                </a:lnTo>
                <a:lnTo>
                  <a:pt x="319" y="1063"/>
                </a:lnTo>
                <a:lnTo>
                  <a:pt x="332" y="1079"/>
                </a:lnTo>
                <a:lnTo>
                  <a:pt x="339" y="1085"/>
                </a:lnTo>
                <a:lnTo>
                  <a:pt x="345" y="1092"/>
                </a:lnTo>
                <a:lnTo>
                  <a:pt x="352" y="1096"/>
                </a:lnTo>
                <a:lnTo>
                  <a:pt x="359" y="1099"/>
                </a:lnTo>
                <a:lnTo>
                  <a:pt x="366" y="1101"/>
                </a:lnTo>
                <a:lnTo>
                  <a:pt x="372" y="1101"/>
                </a:lnTo>
                <a:lnTo>
                  <a:pt x="372" y="1101"/>
                </a:lnTo>
                <a:lnTo>
                  <a:pt x="394" y="1098"/>
                </a:lnTo>
                <a:lnTo>
                  <a:pt x="402" y="1095"/>
                </a:lnTo>
                <a:lnTo>
                  <a:pt x="408" y="1093"/>
                </a:lnTo>
                <a:lnTo>
                  <a:pt x="412" y="1090"/>
                </a:lnTo>
                <a:lnTo>
                  <a:pt x="415" y="1087"/>
                </a:lnTo>
                <a:lnTo>
                  <a:pt x="418" y="1082"/>
                </a:lnTo>
                <a:lnTo>
                  <a:pt x="419" y="1077"/>
                </a:lnTo>
                <a:lnTo>
                  <a:pt x="419" y="1077"/>
                </a:lnTo>
                <a:lnTo>
                  <a:pt x="420" y="1067"/>
                </a:lnTo>
                <a:lnTo>
                  <a:pt x="420" y="1053"/>
                </a:lnTo>
                <a:lnTo>
                  <a:pt x="421" y="1015"/>
                </a:lnTo>
                <a:lnTo>
                  <a:pt x="423" y="978"/>
                </a:lnTo>
                <a:lnTo>
                  <a:pt x="424" y="966"/>
                </a:lnTo>
                <a:lnTo>
                  <a:pt x="425" y="962"/>
                </a:lnTo>
                <a:lnTo>
                  <a:pt x="426" y="961"/>
                </a:lnTo>
                <a:lnTo>
                  <a:pt x="426" y="961"/>
                </a:lnTo>
                <a:lnTo>
                  <a:pt x="439" y="954"/>
                </a:lnTo>
                <a:lnTo>
                  <a:pt x="444" y="949"/>
                </a:lnTo>
                <a:lnTo>
                  <a:pt x="446" y="947"/>
                </a:lnTo>
                <a:lnTo>
                  <a:pt x="447" y="945"/>
                </a:lnTo>
                <a:lnTo>
                  <a:pt x="447" y="945"/>
                </a:lnTo>
                <a:lnTo>
                  <a:pt x="456" y="913"/>
                </a:lnTo>
                <a:lnTo>
                  <a:pt x="473" y="849"/>
                </a:lnTo>
                <a:lnTo>
                  <a:pt x="483" y="814"/>
                </a:lnTo>
                <a:lnTo>
                  <a:pt x="493" y="784"/>
                </a:lnTo>
                <a:lnTo>
                  <a:pt x="501" y="760"/>
                </a:lnTo>
                <a:lnTo>
                  <a:pt x="505" y="753"/>
                </a:lnTo>
                <a:lnTo>
                  <a:pt x="508" y="749"/>
                </a:lnTo>
                <a:lnTo>
                  <a:pt x="508" y="749"/>
                </a:lnTo>
                <a:lnTo>
                  <a:pt x="510" y="744"/>
                </a:lnTo>
                <a:lnTo>
                  <a:pt x="513" y="738"/>
                </a:lnTo>
                <a:lnTo>
                  <a:pt x="520" y="716"/>
                </a:lnTo>
                <a:lnTo>
                  <a:pt x="535" y="658"/>
                </a:lnTo>
                <a:lnTo>
                  <a:pt x="542" y="630"/>
                </a:lnTo>
                <a:lnTo>
                  <a:pt x="550" y="608"/>
                </a:lnTo>
                <a:lnTo>
                  <a:pt x="553" y="600"/>
                </a:lnTo>
                <a:lnTo>
                  <a:pt x="556" y="595"/>
                </a:lnTo>
                <a:lnTo>
                  <a:pt x="557" y="594"/>
                </a:lnTo>
                <a:lnTo>
                  <a:pt x="558" y="594"/>
                </a:lnTo>
                <a:lnTo>
                  <a:pt x="559" y="595"/>
                </a:lnTo>
                <a:lnTo>
                  <a:pt x="561" y="598"/>
                </a:lnTo>
                <a:lnTo>
                  <a:pt x="561" y="598"/>
                </a:lnTo>
                <a:lnTo>
                  <a:pt x="564" y="609"/>
                </a:lnTo>
                <a:lnTo>
                  <a:pt x="567" y="622"/>
                </a:lnTo>
                <a:lnTo>
                  <a:pt x="569" y="654"/>
                </a:lnTo>
                <a:lnTo>
                  <a:pt x="572" y="688"/>
                </a:lnTo>
                <a:lnTo>
                  <a:pt x="575" y="704"/>
                </a:lnTo>
                <a:lnTo>
                  <a:pt x="579" y="717"/>
                </a:lnTo>
                <a:lnTo>
                  <a:pt x="579" y="717"/>
                </a:lnTo>
                <a:lnTo>
                  <a:pt x="589" y="749"/>
                </a:lnTo>
                <a:lnTo>
                  <a:pt x="601" y="790"/>
                </a:lnTo>
                <a:lnTo>
                  <a:pt x="615" y="839"/>
                </a:lnTo>
                <a:lnTo>
                  <a:pt x="615" y="839"/>
                </a:lnTo>
                <a:lnTo>
                  <a:pt x="609" y="840"/>
                </a:lnTo>
                <a:lnTo>
                  <a:pt x="604" y="842"/>
                </a:lnTo>
                <a:lnTo>
                  <a:pt x="598" y="844"/>
                </a:lnTo>
                <a:lnTo>
                  <a:pt x="591" y="848"/>
                </a:lnTo>
                <a:lnTo>
                  <a:pt x="585" y="853"/>
                </a:lnTo>
                <a:lnTo>
                  <a:pt x="580" y="860"/>
                </a:lnTo>
                <a:lnTo>
                  <a:pt x="578" y="865"/>
                </a:lnTo>
                <a:lnTo>
                  <a:pt x="577" y="870"/>
                </a:lnTo>
                <a:lnTo>
                  <a:pt x="577" y="870"/>
                </a:lnTo>
                <a:lnTo>
                  <a:pt x="574" y="887"/>
                </a:lnTo>
                <a:lnTo>
                  <a:pt x="573" y="901"/>
                </a:lnTo>
                <a:lnTo>
                  <a:pt x="572" y="912"/>
                </a:lnTo>
                <a:lnTo>
                  <a:pt x="567" y="927"/>
                </a:lnTo>
                <a:lnTo>
                  <a:pt x="567" y="927"/>
                </a:lnTo>
                <a:lnTo>
                  <a:pt x="562" y="936"/>
                </a:lnTo>
                <a:lnTo>
                  <a:pt x="557" y="945"/>
                </a:lnTo>
                <a:lnTo>
                  <a:pt x="551" y="955"/>
                </a:lnTo>
                <a:lnTo>
                  <a:pt x="546" y="966"/>
                </a:lnTo>
                <a:lnTo>
                  <a:pt x="541" y="979"/>
                </a:lnTo>
                <a:lnTo>
                  <a:pt x="537" y="994"/>
                </a:lnTo>
                <a:lnTo>
                  <a:pt x="535" y="1012"/>
                </a:lnTo>
                <a:lnTo>
                  <a:pt x="535" y="1032"/>
                </a:lnTo>
                <a:lnTo>
                  <a:pt x="535" y="1032"/>
                </a:lnTo>
                <a:lnTo>
                  <a:pt x="535" y="1042"/>
                </a:lnTo>
                <a:lnTo>
                  <a:pt x="537" y="1052"/>
                </a:lnTo>
                <a:lnTo>
                  <a:pt x="540" y="1061"/>
                </a:lnTo>
                <a:lnTo>
                  <a:pt x="543" y="1069"/>
                </a:lnTo>
                <a:lnTo>
                  <a:pt x="548" y="1077"/>
                </a:lnTo>
                <a:lnTo>
                  <a:pt x="553" y="1083"/>
                </a:lnTo>
                <a:lnTo>
                  <a:pt x="558" y="1088"/>
                </a:lnTo>
                <a:lnTo>
                  <a:pt x="564" y="1093"/>
                </a:lnTo>
                <a:lnTo>
                  <a:pt x="577" y="1101"/>
                </a:lnTo>
                <a:lnTo>
                  <a:pt x="590" y="1106"/>
                </a:lnTo>
                <a:lnTo>
                  <a:pt x="604" y="1110"/>
                </a:lnTo>
                <a:lnTo>
                  <a:pt x="616" y="1112"/>
                </a:lnTo>
                <a:lnTo>
                  <a:pt x="616" y="1112"/>
                </a:lnTo>
                <a:lnTo>
                  <a:pt x="622" y="1112"/>
                </a:lnTo>
                <a:lnTo>
                  <a:pt x="627" y="1111"/>
                </a:lnTo>
                <a:lnTo>
                  <a:pt x="632" y="1109"/>
                </a:lnTo>
                <a:lnTo>
                  <a:pt x="637" y="1106"/>
                </a:lnTo>
                <a:lnTo>
                  <a:pt x="644" y="1100"/>
                </a:lnTo>
                <a:lnTo>
                  <a:pt x="652" y="1092"/>
                </a:lnTo>
                <a:lnTo>
                  <a:pt x="657" y="1084"/>
                </a:lnTo>
                <a:lnTo>
                  <a:pt x="660" y="1077"/>
                </a:lnTo>
                <a:lnTo>
                  <a:pt x="664" y="1069"/>
                </a:lnTo>
                <a:lnTo>
                  <a:pt x="664" y="1069"/>
                </a:lnTo>
                <a:lnTo>
                  <a:pt x="669" y="1079"/>
                </a:lnTo>
                <a:lnTo>
                  <a:pt x="681" y="1100"/>
                </a:lnTo>
                <a:lnTo>
                  <a:pt x="690" y="1112"/>
                </a:lnTo>
                <a:lnTo>
                  <a:pt x="699" y="1124"/>
                </a:lnTo>
                <a:lnTo>
                  <a:pt x="708" y="1132"/>
                </a:lnTo>
                <a:lnTo>
                  <a:pt x="713" y="1135"/>
                </a:lnTo>
                <a:lnTo>
                  <a:pt x="717" y="1137"/>
                </a:lnTo>
                <a:lnTo>
                  <a:pt x="717" y="1137"/>
                </a:lnTo>
                <a:lnTo>
                  <a:pt x="734" y="1142"/>
                </a:lnTo>
                <a:lnTo>
                  <a:pt x="742" y="1144"/>
                </a:lnTo>
                <a:lnTo>
                  <a:pt x="750" y="1146"/>
                </a:lnTo>
                <a:lnTo>
                  <a:pt x="759" y="1146"/>
                </a:lnTo>
                <a:lnTo>
                  <a:pt x="768" y="1144"/>
                </a:lnTo>
                <a:lnTo>
                  <a:pt x="779" y="1141"/>
                </a:lnTo>
                <a:lnTo>
                  <a:pt x="790" y="1135"/>
                </a:lnTo>
                <a:lnTo>
                  <a:pt x="790" y="1135"/>
                </a:lnTo>
                <a:lnTo>
                  <a:pt x="793" y="1133"/>
                </a:lnTo>
                <a:lnTo>
                  <a:pt x="796" y="1130"/>
                </a:lnTo>
                <a:lnTo>
                  <a:pt x="802" y="1120"/>
                </a:lnTo>
                <a:lnTo>
                  <a:pt x="807" y="1106"/>
                </a:lnTo>
                <a:lnTo>
                  <a:pt x="811" y="1090"/>
                </a:lnTo>
                <a:lnTo>
                  <a:pt x="814" y="1072"/>
                </a:lnTo>
                <a:lnTo>
                  <a:pt x="817" y="1051"/>
                </a:lnTo>
                <a:lnTo>
                  <a:pt x="822" y="1005"/>
                </a:lnTo>
                <a:lnTo>
                  <a:pt x="825" y="960"/>
                </a:lnTo>
                <a:lnTo>
                  <a:pt x="828" y="917"/>
                </a:lnTo>
                <a:lnTo>
                  <a:pt x="832" y="859"/>
                </a:lnTo>
                <a:lnTo>
                  <a:pt x="832" y="859"/>
                </a:lnTo>
                <a:lnTo>
                  <a:pt x="832" y="838"/>
                </a:lnTo>
                <a:lnTo>
                  <a:pt x="830" y="806"/>
                </a:lnTo>
                <a:lnTo>
                  <a:pt x="825" y="729"/>
                </a:lnTo>
                <a:lnTo>
                  <a:pt x="820" y="659"/>
                </a:lnTo>
                <a:lnTo>
                  <a:pt x="817" y="627"/>
                </a:lnTo>
                <a:lnTo>
                  <a:pt x="817" y="627"/>
                </a:lnTo>
                <a:lnTo>
                  <a:pt x="820" y="562"/>
                </a:lnTo>
                <a:lnTo>
                  <a:pt x="824" y="499"/>
                </a:lnTo>
                <a:lnTo>
                  <a:pt x="913" y="775"/>
                </a:lnTo>
                <a:lnTo>
                  <a:pt x="913" y="775"/>
                </a:lnTo>
                <a:lnTo>
                  <a:pt x="942" y="891"/>
                </a:lnTo>
                <a:lnTo>
                  <a:pt x="962" y="968"/>
                </a:lnTo>
                <a:lnTo>
                  <a:pt x="976" y="1013"/>
                </a:lnTo>
                <a:lnTo>
                  <a:pt x="976" y="1013"/>
                </a:lnTo>
                <a:lnTo>
                  <a:pt x="978" y="1021"/>
                </a:lnTo>
                <a:lnTo>
                  <a:pt x="981" y="1032"/>
                </a:lnTo>
                <a:lnTo>
                  <a:pt x="984" y="1055"/>
                </a:lnTo>
                <a:lnTo>
                  <a:pt x="988" y="1084"/>
                </a:lnTo>
                <a:lnTo>
                  <a:pt x="988" y="1084"/>
                </a:lnTo>
                <a:lnTo>
                  <a:pt x="989" y="1089"/>
                </a:lnTo>
                <a:lnTo>
                  <a:pt x="992" y="1096"/>
                </a:lnTo>
                <a:lnTo>
                  <a:pt x="993" y="1105"/>
                </a:lnTo>
                <a:lnTo>
                  <a:pt x="994" y="1112"/>
                </a:lnTo>
                <a:lnTo>
                  <a:pt x="994" y="1112"/>
                </a:lnTo>
                <a:lnTo>
                  <a:pt x="994" y="1120"/>
                </a:lnTo>
                <a:lnTo>
                  <a:pt x="990" y="1130"/>
                </a:lnTo>
                <a:lnTo>
                  <a:pt x="987" y="1138"/>
                </a:lnTo>
                <a:lnTo>
                  <a:pt x="982" y="1146"/>
                </a:lnTo>
                <a:lnTo>
                  <a:pt x="982" y="1146"/>
                </a:lnTo>
                <a:lnTo>
                  <a:pt x="976" y="1153"/>
                </a:lnTo>
                <a:lnTo>
                  <a:pt x="968" y="1161"/>
                </a:lnTo>
                <a:lnTo>
                  <a:pt x="966" y="1163"/>
                </a:lnTo>
                <a:lnTo>
                  <a:pt x="965" y="1165"/>
                </a:lnTo>
                <a:lnTo>
                  <a:pt x="967" y="1168"/>
                </a:lnTo>
                <a:lnTo>
                  <a:pt x="972" y="1169"/>
                </a:lnTo>
                <a:lnTo>
                  <a:pt x="972" y="1169"/>
                </a:lnTo>
                <a:lnTo>
                  <a:pt x="979" y="1169"/>
                </a:lnTo>
                <a:lnTo>
                  <a:pt x="987" y="1167"/>
                </a:lnTo>
                <a:lnTo>
                  <a:pt x="997" y="1163"/>
                </a:lnTo>
                <a:lnTo>
                  <a:pt x="1005" y="1159"/>
                </a:lnTo>
                <a:lnTo>
                  <a:pt x="1019" y="1151"/>
                </a:lnTo>
                <a:lnTo>
                  <a:pt x="1026" y="1146"/>
                </a:lnTo>
                <a:lnTo>
                  <a:pt x="1026" y="1146"/>
                </a:lnTo>
                <a:lnTo>
                  <a:pt x="1040" y="1132"/>
                </a:lnTo>
                <a:lnTo>
                  <a:pt x="1052" y="1119"/>
                </a:lnTo>
                <a:lnTo>
                  <a:pt x="1052" y="1119"/>
                </a:lnTo>
                <a:lnTo>
                  <a:pt x="1058" y="1127"/>
                </a:lnTo>
                <a:lnTo>
                  <a:pt x="1063" y="1137"/>
                </a:lnTo>
                <a:lnTo>
                  <a:pt x="1069" y="1152"/>
                </a:lnTo>
                <a:lnTo>
                  <a:pt x="1069" y="1152"/>
                </a:lnTo>
                <a:lnTo>
                  <a:pt x="1074" y="1164"/>
                </a:lnTo>
                <a:lnTo>
                  <a:pt x="1079" y="1172"/>
                </a:lnTo>
                <a:lnTo>
                  <a:pt x="1082" y="1173"/>
                </a:lnTo>
                <a:lnTo>
                  <a:pt x="1083" y="1173"/>
                </a:lnTo>
                <a:lnTo>
                  <a:pt x="1085" y="1172"/>
                </a:lnTo>
                <a:lnTo>
                  <a:pt x="1086" y="1169"/>
                </a:lnTo>
                <a:lnTo>
                  <a:pt x="1086" y="1169"/>
                </a:lnTo>
                <a:lnTo>
                  <a:pt x="1091" y="1159"/>
                </a:lnTo>
                <a:lnTo>
                  <a:pt x="1094" y="1147"/>
                </a:lnTo>
                <a:lnTo>
                  <a:pt x="1098" y="1130"/>
                </a:lnTo>
                <a:lnTo>
                  <a:pt x="1098" y="1130"/>
                </a:lnTo>
                <a:lnTo>
                  <a:pt x="1104" y="1138"/>
                </a:lnTo>
                <a:lnTo>
                  <a:pt x="1117" y="1156"/>
                </a:lnTo>
                <a:lnTo>
                  <a:pt x="1125" y="1164"/>
                </a:lnTo>
                <a:lnTo>
                  <a:pt x="1132" y="1170"/>
                </a:lnTo>
                <a:lnTo>
                  <a:pt x="1136" y="1172"/>
                </a:lnTo>
                <a:lnTo>
                  <a:pt x="1139" y="1173"/>
                </a:lnTo>
                <a:lnTo>
                  <a:pt x="1142" y="1172"/>
                </a:lnTo>
                <a:lnTo>
                  <a:pt x="1144" y="1169"/>
                </a:lnTo>
                <a:lnTo>
                  <a:pt x="1144" y="1169"/>
                </a:lnTo>
                <a:lnTo>
                  <a:pt x="1147" y="1162"/>
                </a:lnTo>
                <a:lnTo>
                  <a:pt x="1147" y="1154"/>
                </a:lnTo>
                <a:lnTo>
                  <a:pt x="1146" y="1146"/>
                </a:lnTo>
                <a:lnTo>
                  <a:pt x="1142" y="1137"/>
                </a:lnTo>
                <a:lnTo>
                  <a:pt x="1137" y="1125"/>
                </a:lnTo>
                <a:lnTo>
                  <a:pt x="1133" y="1119"/>
                </a:lnTo>
                <a:lnTo>
                  <a:pt x="1133" y="1119"/>
                </a:lnTo>
                <a:lnTo>
                  <a:pt x="1148" y="1133"/>
                </a:lnTo>
                <a:lnTo>
                  <a:pt x="1159" y="1144"/>
                </a:lnTo>
                <a:lnTo>
                  <a:pt x="1167" y="1154"/>
                </a:lnTo>
                <a:lnTo>
                  <a:pt x="1167" y="1154"/>
                </a:lnTo>
                <a:lnTo>
                  <a:pt x="1173" y="1163"/>
                </a:lnTo>
                <a:lnTo>
                  <a:pt x="1178" y="1170"/>
                </a:lnTo>
                <a:lnTo>
                  <a:pt x="1180" y="1172"/>
                </a:lnTo>
                <a:lnTo>
                  <a:pt x="1183" y="1173"/>
                </a:lnTo>
                <a:lnTo>
                  <a:pt x="1185" y="1170"/>
                </a:lnTo>
                <a:lnTo>
                  <a:pt x="1186" y="1168"/>
                </a:lnTo>
                <a:lnTo>
                  <a:pt x="1186" y="1168"/>
                </a:lnTo>
                <a:lnTo>
                  <a:pt x="1187" y="1162"/>
                </a:lnTo>
                <a:lnTo>
                  <a:pt x="1187" y="1154"/>
                </a:lnTo>
                <a:lnTo>
                  <a:pt x="1185" y="1147"/>
                </a:lnTo>
                <a:lnTo>
                  <a:pt x="1183" y="1138"/>
                </a:lnTo>
                <a:lnTo>
                  <a:pt x="1178" y="1130"/>
                </a:lnTo>
                <a:lnTo>
                  <a:pt x="1173" y="1121"/>
                </a:lnTo>
                <a:lnTo>
                  <a:pt x="1167" y="1115"/>
                </a:lnTo>
                <a:lnTo>
                  <a:pt x="1160" y="1109"/>
                </a:lnTo>
                <a:lnTo>
                  <a:pt x="1160" y="1109"/>
                </a:lnTo>
                <a:lnTo>
                  <a:pt x="1143" y="1098"/>
                </a:lnTo>
                <a:lnTo>
                  <a:pt x="1123" y="1085"/>
                </a:lnTo>
                <a:lnTo>
                  <a:pt x="1114" y="1079"/>
                </a:lnTo>
                <a:lnTo>
                  <a:pt x="1104" y="1072"/>
                </a:lnTo>
                <a:lnTo>
                  <a:pt x="1095" y="1063"/>
                </a:lnTo>
                <a:lnTo>
                  <a:pt x="1086" y="1055"/>
                </a:lnTo>
                <a:lnTo>
                  <a:pt x="1086" y="1055"/>
                </a:lnTo>
                <a:lnTo>
                  <a:pt x="1054" y="1015"/>
                </a:lnTo>
                <a:lnTo>
                  <a:pt x="1040" y="995"/>
                </a:lnTo>
                <a:lnTo>
                  <a:pt x="1034" y="987"/>
                </a:lnTo>
                <a:lnTo>
                  <a:pt x="1030" y="981"/>
                </a:lnTo>
                <a:lnTo>
                  <a:pt x="1030" y="981"/>
                </a:lnTo>
                <a:lnTo>
                  <a:pt x="1026" y="962"/>
                </a:lnTo>
                <a:lnTo>
                  <a:pt x="1018" y="925"/>
                </a:lnTo>
                <a:lnTo>
                  <a:pt x="998" y="819"/>
                </a:lnTo>
                <a:lnTo>
                  <a:pt x="978" y="710"/>
                </a:lnTo>
                <a:lnTo>
                  <a:pt x="966" y="647"/>
                </a:lnTo>
                <a:lnTo>
                  <a:pt x="966" y="647"/>
                </a:lnTo>
                <a:lnTo>
                  <a:pt x="963" y="627"/>
                </a:lnTo>
                <a:lnTo>
                  <a:pt x="961" y="595"/>
                </a:lnTo>
                <a:lnTo>
                  <a:pt x="955" y="510"/>
                </a:lnTo>
                <a:lnTo>
                  <a:pt x="949" y="396"/>
                </a:lnTo>
                <a:lnTo>
                  <a:pt x="949" y="396"/>
                </a:lnTo>
                <a:lnTo>
                  <a:pt x="934" y="344"/>
                </a:lnTo>
                <a:lnTo>
                  <a:pt x="924" y="305"/>
                </a:lnTo>
                <a:lnTo>
                  <a:pt x="921" y="287"/>
                </a:lnTo>
                <a:lnTo>
                  <a:pt x="920" y="275"/>
                </a:lnTo>
                <a:lnTo>
                  <a:pt x="920" y="275"/>
                </a:lnTo>
                <a:lnTo>
                  <a:pt x="919" y="269"/>
                </a:lnTo>
                <a:lnTo>
                  <a:pt x="917" y="262"/>
                </a:lnTo>
                <a:lnTo>
                  <a:pt x="909" y="241"/>
                </a:lnTo>
                <a:lnTo>
                  <a:pt x="897" y="215"/>
                </a:lnTo>
                <a:lnTo>
                  <a:pt x="881" y="185"/>
                </a:lnTo>
                <a:lnTo>
                  <a:pt x="865" y="157"/>
                </a:lnTo>
                <a:lnTo>
                  <a:pt x="849" y="131"/>
                </a:lnTo>
                <a:lnTo>
                  <a:pt x="833" y="110"/>
                </a:lnTo>
                <a:lnTo>
                  <a:pt x="827" y="103"/>
                </a:lnTo>
                <a:lnTo>
                  <a:pt x="820" y="97"/>
                </a:lnTo>
                <a:lnTo>
                  <a:pt x="820" y="97"/>
                </a:lnTo>
                <a:lnTo>
                  <a:pt x="809" y="88"/>
                </a:lnTo>
                <a:lnTo>
                  <a:pt x="797" y="81"/>
                </a:lnTo>
                <a:lnTo>
                  <a:pt x="776" y="68"/>
                </a:lnTo>
                <a:lnTo>
                  <a:pt x="759" y="60"/>
                </a:lnTo>
                <a:lnTo>
                  <a:pt x="753" y="57"/>
                </a:lnTo>
                <a:lnTo>
                  <a:pt x="753" y="57"/>
                </a:lnTo>
                <a:lnTo>
                  <a:pt x="719" y="50"/>
                </a:lnTo>
                <a:lnTo>
                  <a:pt x="695" y="44"/>
                </a:lnTo>
                <a:lnTo>
                  <a:pt x="681" y="41"/>
                </a:lnTo>
                <a:lnTo>
                  <a:pt x="681" y="41"/>
                </a:lnTo>
                <a:lnTo>
                  <a:pt x="657" y="39"/>
                </a:lnTo>
                <a:lnTo>
                  <a:pt x="636" y="36"/>
                </a:lnTo>
                <a:lnTo>
                  <a:pt x="636" y="36"/>
                </a:lnTo>
                <a:lnTo>
                  <a:pt x="630" y="30"/>
                </a:lnTo>
                <a:lnTo>
                  <a:pt x="622" y="25"/>
                </a:lnTo>
                <a:lnTo>
                  <a:pt x="612" y="18"/>
                </a:lnTo>
                <a:lnTo>
                  <a:pt x="599" y="12"/>
                </a:lnTo>
                <a:lnTo>
                  <a:pt x="585" y="5"/>
                </a:lnTo>
                <a:lnTo>
                  <a:pt x="568" y="2"/>
                </a:lnTo>
                <a:lnTo>
                  <a:pt x="559" y="0"/>
                </a:lnTo>
                <a:lnTo>
                  <a:pt x="551" y="0"/>
                </a:lnTo>
                <a:lnTo>
                  <a:pt x="551" y="0"/>
                </a:lnTo>
                <a:lnTo>
                  <a:pt x="541" y="0"/>
                </a:lnTo>
                <a:lnTo>
                  <a:pt x="532" y="2"/>
                </a:lnTo>
                <a:lnTo>
                  <a:pt x="516" y="5"/>
                </a:lnTo>
                <a:lnTo>
                  <a:pt x="504" y="12"/>
                </a:lnTo>
                <a:lnTo>
                  <a:pt x="492" y="18"/>
                </a:lnTo>
                <a:lnTo>
                  <a:pt x="483" y="24"/>
                </a:lnTo>
                <a:lnTo>
                  <a:pt x="477" y="29"/>
                </a:lnTo>
                <a:lnTo>
                  <a:pt x="472" y="34"/>
                </a:lnTo>
                <a:lnTo>
                  <a:pt x="472" y="34"/>
                </a:lnTo>
                <a:close/>
                <a:moveTo>
                  <a:pt x="333" y="316"/>
                </a:moveTo>
                <a:lnTo>
                  <a:pt x="333" y="316"/>
                </a:lnTo>
                <a:lnTo>
                  <a:pt x="336" y="335"/>
                </a:lnTo>
                <a:lnTo>
                  <a:pt x="339" y="359"/>
                </a:lnTo>
                <a:lnTo>
                  <a:pt x="339" y="359"/>
                </a:lnTo>
                <a:lnTo>
                  <a:pt x="339" y="375"/>
                </a:lnTo>
                <a:lnTo>
                  <a:pt x="340" y="403"/>
                </a:lnTo>
                <a:lnTo>
                  <a:pt x="340" y="403"/>
                </a:lnTo>
                <a:lnTo>
                  <a:pt x="343" y="418"/>
                </a:lnTo>
                <a:lnTo>
                  <a:pt x="345" y="429"/>
                </a:lnTo>
                <a:lnTo>
                  <a:pt x="349" y="443"/>
                </a:lnTo>
                <a:lnTo>
                  <a:pt x="349" y="443"/>
                </a:lnTo>
                <a:lnTo>
                  <a:pt x="350" y="454"/>
                </a:lnTo>
                <a:lnTo>
                  <a:pt x="350" y="473"/>
                </a:lnTo>
                <a:lnTo>
                  <a:pt x="349" y="499"/>
                </a:lnTo>
                <a:lnTo>
                  <a:pt x="330" y="550"/>
                </a:lnTo>
                <a:lnTo>
                  <a:pt x="330" y="550"/>
                </a:lnTo>
                <a:lnTo>
                  <a:pt x="322" y="577"/>
                </a:lnTo>
                <a:lnTo>
                  <a:pt x="311" y="622"/>
                </a:lnTo>
                <a:lnTo>
                  <a:pt x="295" y="688"/>
                </a:lnTo>
                <a:lnTo>
                  <a:pt x="295" y="688"/>
                </a:lnTo>
                <a:lnTo>
                  <a:pt x="304" y="588"/>
                </a:lnTo>
                <a:lnTo>
                  <a:pt x="304" y="588"/>
                </a:lnTo>
                <a:lnTo>
                  <a:pt x="298" y="423"/>
                </a:lnTo>
                <a:lnTo>
                  <a:pt x="298" y="423"/>
                </a:lnTo>
                <a:lnTo>
                  <a:pt x="298" y="413"/>
                </a:lnTo>
                <a:lnTo>
                  <a:pt x="300" y="401"/>
                </a:lnTo>
                <a:lnTo>
                  <a:pt x="303" y="379"/>
                </a:lnTo>
                <a:lnTo>
                  <a:pt x="303" y="379"/>
                </a:lnTo>
                <a:lnTo>
                  <a:pt x="304" y="372"/>
                </a:lnTo>
                <a:lnTo>
                  <a:pt x="308" y="365"/>
                </a:lnTo>
                <a:lnTo>
                  <a:pt x="319" y="344"/>
                </a:lnTo>
                <a:lnTo>
                  <a:pt x="333" y="316"/>
                </a:lnTo>
                <a:lnTo>
                  <a:pt x="333" y="316"/>
                </a:lnTo>
                <a:close/>
                <a:moveTo>
                  <a:pt x="785" y="335"/>
                </a:moveTo>
                <a:lnTo>
                  <a:pt x="785" y="335"/>
                </a:lnTo>
                <a:lnTo>
                  <a:pt x="790" y="347"/>
                </a:lnTo>
                <a:lnTo>
                  <a:pt x="797" y="360"/>
                </a:lnTo>
                <a:lnTo>
                  <a:pt x="797" y="360"/>
                </a:lnTo>
                <a:lnTo>
                  <a:pt x="801" y="370"/>
                </a:lnTo>
                <a:lnTo>
                  <a:pt x="806" y="388"/>
                </a:lnTo>
                <a:lnTo>
                  <a:pt x="811" y="411"/>
                </a:lnTo>
                <a:lnTo>
                  <a:pt x="813" y="428"/>
                </a:lnTo>
                <a:lnTo>
                  <a:pt x="813" y="428"/>
                </a:lnTo>
                <a:lnTo>
                  <a:pt x="817" y="461"/>
                </a:lnTo>
                <a:lnTo>
                  <a:pt x="819" y="484"/>
                </a:lnTo>
                <a:lnTo>
                  <a:pt x="819" y="484"/>
                </a:lnTo>
                <a:lnTo>
                  <a:pt x="818" y="486"/>
                </a:lnTo>
                <a:lnTo>
                  <a:pt x="817" y="484"/>
                </a:lnTo>
                <a:lnTo>
                  <a:pt x="813" y="482"/>
                </a:lnTo>
                <a:lnTo>
                  <a:pt x="801" y="468"/>
                </a:lnTo>
                <a:lnTo>
                  <a:pt x="781" y="446"/>
                </a:lnTo>
                <a:lnTo>
                  <a:pt x="781" y="446"/>
                </a:lnTo>
                <a:lnTo>
                  <a:pt x="777" y="440"/>
                </a:lnTo>
                <a:lnTo>
                  <a:pt x="774" y="431"/>
                </a:lnTo>
                <a:lnTo>
                  <a:pt x="770" y="419"/>
                </a:lnTo>
                <a:lnTo>
                  <a:pt x="769" y="413"/>
                </a:lnTo>
                <a:lnTo>
                  <a:pt x="769" y="407"/>
                </a:lnTo>
                <a:lnTo>
                  <a:pt x="769" y="407"/>
                </a:lnTo>
                <a:lnTo>
                  <a:pt x="772" y="388"/>
                </a:lnTo>
                <a:lnTo>
                  <a:pt x="777" y="365"/>
                </a:lnTo>
                <a:lnTo>
                  <a:pt x="785" y="335"/>
                </a:lnTo>
                <a:lnTo>
                  <a:pt x="785" y="33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9E02100F-758D-4B22-A52C-C898BE2CD44B}"/>
              </a:ext>
            </a:extLst>
          </p:cNvPr>
          <p:cNvSpPr>
            <a:spLocks/>
          </p:cNvSpPr>
          <p:nvPr/>
        </p:nvSpPr>
        <p:spPr bwMode="auto">
          <a:xfrm>
            <a:off x="6763026" y="950842"/>
            <a:ext cx="2144166" cy="2535908"/>
          </a:xfrm>
          <a:custGeom>
            <a:avLst/>
            <a:gdLst>
              <a:gd name="T0" fmla="*/ 569 w 1029"/>
              <a:gd name="T1" fmla="*/ 10 h 1217"/>
              <a:gd name="T2" fmla="*/ 508 w 1029"/>
              <a:gd name="T3" fmla="*/ 52 h 1217"/>
              <a:gd name="T4" fmla="*/ 426 w 1029"/>
              <a:gd name="T5" fmla="*/ 178 h 1217"/>
              <a:gd name="T6" fmla="*/ 375 w 1029"/>
              <a:gd name="T7" fmla="*/ 237 h 1217"/>
              <a:gd name="T8" fmla="*/ 298 w 1029"/>
              <a:gd name="T9" fmla="*/ 379 h 1217"/>
              <a:gd name="T10" fmla="*/ 247 w 1029"/>
              <a:gd name="T11" fmla="*/ 545 h 1217"/>
              <a:gd name="T12" fmla="*/ 215 w 1029"/>
              <a:gd name="T13" fmla="*/ 672 h 1217"/>
              <a:gd name="T14" fmla="*/ 181 w 1029"/>
              <a:gd name="T15" fmla="*/ 846 h 1217"/>
              <a:gd name="T16" fmla="*/ 133 w 1029"/>
              <a:gd name="T17" fmla="*/ 1088 h 1217"/>
              <a:gd name="T18" fmla="*/ 29 w 1029"/>
              <a:gd name="T19" fmla="*/ 1125 h 1217"/>
              <a:gd name="T20" fmla="*/ 2 w 1029"/>
              <a:gd name="T21" fmla="*/ 1149 h 1217"/>
              <a:gd name="T22" fmla="*/ 50 w 1029"/>
              <a:gd name="T23" fmla="*/ 1140 h 1217"/>
              <a:gd name="T24" fmla="*/ 63 w 1029"/>
              <a:gd name="T25" fmla="*/ 1154 h 1217"/>
              <a:gd name="T26" fmla="*/ 125 w 1029"/>
              <a:gd name="T27" fmla="*/ 1138 h 1217"/>
              <a:gd name="T28" fmla="*/ 134 w 1029"/>
              <a:gd name="T29" fmla="*/ 1159 h 1217"/>
              <a:gd name="T30" fmla="*/ 146 w 1029"/>
              <a:gd name="T31" fmla="*/ 1147 h 1217"/>
              <a:gd name="T32" fmla="*/ 189 w 1029"/>
              <a:gd name="T33" fmla="*/ 1071 h 1217"/>
              <a:gd name="T34" fmla="*/ 277 w 1029"/>
              <a:gd name="T35" fmla="*/ 778 h 1217"/>
              <a:gd name="T36" fmla="*/ 361 w 1029"/>
              <a:gd name="T37" fmla="*/ 653 h 1217"/>
              <a:gd name="T38" fmla="*/ 385 w 1029"/>
              <a:gd name="T39" fmla="*/ 693 h 1217"/>
              <a:gd name="T40" fmla="*/ 499 w 1029"/>
              <a:gd name="T41" fmla="*/ 818 h 1217"/>
              <a:gd name="T42" fmla="*/ 518 w 1029"/>
              <a:gd name="T43" fmla="*/ 871 h 1217"/>
              <a:gd name="T44" fmla="*/ 504 w 1029"/>
              <a:gd name="T45" fmla="*/ 961 h 1217"/>
              <a:gd name="T46" fmla="*/ 501 w 1029"/>
              <a:gd name="T47" fmla="*/ 1084 h 1217"/>
              <a:gd name="T48" fmla="*/ 549 w 1029"/>
              <a:gd name="T49" fmla="*/ 1104 h 1217"/>
              <a:gd name="T50" fmla="*/ 614 w 1029"/>
              <a:gd name="T51" fmla="*/ 1061 h 1217"/>
              <a:gd name="T52" fmla="*/ 643 w 1029"/>
              <a:gd name="T53" fmla="*/ 957 h 1217"/>
              <a:gd name="T54" fmla="*/ 657 w 1029"/>
              <a:gd name="T55" fmla="*/ 865 h 1217"/>
              <a:gd name="T56" fmla="*/ 630 w 1029"/>
              <a:gd name="T57" fmla="*/ 808 h 1217"/>
              <a:gd name="T58" fmla="*/ 590 w 1029"/>
              <a:gd name="T59" fmla="*/ 774 h 1217"/>
              <a:gd name="T60" fmla="*/ 579 w 1029"/>
              <a:gd name="T61" fmla="*/ 603 h 1217"/>
              <a:gd name="T62" fmla="*/ 598 w 1029"/>
              <a:gd name="T63" fmla="*/ 547 h 1217"/>
              <a:gd name="T64" fmla="*/ 699 w 1029"/>
              <a:gd name="T65" fmla="*/ 619 h 1217"/>
              <a:gd name="T66" fmla="*/ 754 w 1029"/>
              <a:gd name="T67" fmla="*/ 727 h 1217"/>
              <a:gd name="T68" fmla="*/ 809 w 1029"/>
              <a:gd name="T69" fmla="*/ 1005 h 1217"/>
              <a:gd name="T70" fmla="*/ 803 w 1029"/>
              <a:gd name="T71" fmla="*/ 1068 h 1217"/>
              <a:gd name="T72" fmla="*/ 821 w 1029"/>
              <a:gd name="T73" fmla="*/ 1149 h 1217"/>
              <a:gd name="T74" fmla="*/ 826 w 1029"/>
              <a:gd name="T75" fmla="*/ 1199 h 1217"/>
              <a:gd name="T76" fmla="*/ 854 w 1029"/>
              <a:gd name="T77" fmla="*/ 1177 h 1217"/>
              <a:gd name="T78" fmla="*/ 912 w 1029"/>
              <a:gd name="T79" fmla="*/ 1175 h 1217"/>
              <a:gd name="T80" fmla="*/ 959 w 1029"/>
              <a:gd name="T81" fmla="*/ 1210 h 1217"/>
              <a:gd name="T82" fmla="*/ 1018 w 1029"/>
              <a:gd name="T83" fmla="*/ 1215 h 1217"/>
              <a:gd name="T84" fmla="*/ 1029 w 1029"/>
              <a:gd name="T85" fmla="*/ 1196 h 1217"/>
              <a:gd name="T86" fmla="*/ 1016 w 1029"/>
              <a:gd name="T87" fmla="*/ 1178 h 1217"/>
              <a:gd name="T88" fmla="*/ 941 w 1029"/>
              <a:gd name="T89" fmla="*/ 1115 h 1217"/>
              <a:gd name="T90" fmla="*/ 889 w 1029"/>
              <a:gd name="T91" fmla="*/ 1050 h 1217"/>
              <a:gd name="T92" fmla="*/ 895 w 1029"/>
              <a:gd name="T93" fmla="*/ 1044 h 1217"/>
              <a:gd name="T94" fmla="*/ 932 w 1029"/>
              <a:gd name="T95" fmla="*/ 1028 h 1217"/>
              <a:gd name="T96" fmla="*/ 933 w 1029"/>
              <a:gd name="T97" fmla="*/ 931 h 1217"/>
              <a:gd name="T98" fmla="*/ 941 w 1029"/>
              <a:gd name="T99" fmla="*/ 851 h 1217"/>
              <a:gd name="T100" fmla="*/ 933 w 1029"/>
              <a:gd name="T101" fmla="*/ 823 h 1217"/>
              <a:gd name="T102" fmla="*/ 906 w 1029"/>
              <a:gd name="T103" fmla="*/ 805 h 1217"/>
              <a:gd name="T104" fmla="*/ 889 w 1029"/>
              <a:gd name="T105" fmla="*/ 593 h 1217"/>
              <a:gd name="T106" fmla="*/ 857 w 1029"/>
              <a:gd name="T107" fmla="*/ 439 h 1217"/>
              <a:gd name="T108" fmla="*/ 877 w 1029"/>
              <a:gd name="T109" fmla="*/ 314 h 1217"/>
              <a:gd name="T110" fmla="*/ 875 w 1029"/>
              <a:gd name="T111" fmla="*/ 164 h 1217"/>
              <a:gd name="T112" fmla="*/ 815 w 1029"/>
              <a:gd name="T113" fmla="*/ 37 h 1217"/>
              <a:gd name="T114" fmla="*/ 760 w 1029"/>
              <a:gd name="T115" fmla="*/ 12 h 1217"/>
              <a:gd name="T116" fmla="*/ 644 w 1029"/>
              <a:gd name="T117" fmla="*/ 8 h 1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29" h="1217">
                <a:moveTo>
                  <a:pt x="632" y="9"/>
                </a:moveTo>
                <a:lnTo>
                  <a:pt x="632" y="9"/>
                </a:lnTo>
                <a:lnTo>
                  <a:pt x="618" y="8"/>
                </a:lnTo>
                <a:lnTo>
                  <a:pt x="608" y="7"/>
                </a:lnTo>
                <a:lnTo>
                  <a:pt x="597" y="5"/>
                </a:lnTo>
                <a:lnTo>
                  <a:pt x="584" y="7"/>
                </a:lnTo>
                <a:lnTo>
                  <a:pt x="569" y="10"/>
                </a:lnTo>
                <a:lnTo>
                  <a:pt x="553" y="16"/>
                </a:lnTo>
                <a:lnTo>
                  <a:pt x="544" y="21"/>
                </a:lnTo>
                <a:lnTo>
                  <a:pt x="536" y="26"/>
                </a:lnTo>
                <a:lnTo>
                  <a:pt x="536" y="26"/>
                </a:lnTo>
                <a:lnTo>
                  <a:pt x="527" y="34"/>
                </a:lnTo>
                <a:lnTo>
                  <a:pt x="518" y="42"/>
                </a:lnTo>
                <a:lnTo>
                  <a:pt x="508" y="52"/>
                </a:lnTo>
                <a:lnTo>
                  <a:pt x="500" y="63"/>
                </a:lnTo>
                <a:lnTo>
                  <a:pt x="481" y="87"/>
                </a:lnTo>
                <a:lnTo>
                  <a:pt x="465" y="111"/>
                </a:lnTo>
                <a:lnTo>
                  <a:pt x="451" y="135"/>
                </a:lnTo>
                <a:lnTo>
                  <a:pt x="439" y="156"/>
                </a:lnTo>
                <a:lnTo>
                  <a:pt x="426" y="178"/>
                </a:lnTo>
                <a:lnTo>
                  <a:pt x="426" y="178"/>
                </a:lnTo>
                <a:lnTo>
                  <a:pt x="422" y="183"/>
                </a:lnTo>
                <a:lnTo>
                  <a:pt x="420" y="188"/>
                </a:lnTo>
                <a:lnTo>
                  <a:pt x="414" y="195"/>
                </a:lnTo>
                <a:lnTo>
                  <a:pt x="400" y="209"/>
                </a:lnTo>
                <a:lnTo>
                  <a:pt x="400" y="209"/>
                </a:lnTo>
                <a:lnTo>
                  <a:pt x="389" y="220"/>
                </a:lnTo>
                <a:lnTo>
                  <a:pt x="375" y="237"/>
                </a:lnTo>
                <a:lnTo>
                  <a:pt x="361" y="258"/>
                </a:lnTo>
                <a:lnTo>
                  <a:pt x="346" y="282"/>
                </a:lnTo>
                <a:lnTo>
                  <a:pt x="331" y="308"/>
                </a:lnTo>
                <a:lnTo>
                  <a:pt x="318" y="334"/>
                </a:lnTo>
                <a:lnTo>
                  <a:pt x="306" y="358"/>
                </a:lnTo>
                <a:lnTo>
                  <a:pt x="298" y="379"/>
                </a:lnTo>
                <a:lnTo>
                  <a:pt x="298" y="379"/>
                </a:lnTo>
                <a:lnTo>
                  <a:pt x="270" y="459"/>
                </a:lnTo>
                <a:lnTo>
                  <a:pt x="258" y="494"/>
                </a:lnTo>
                <a:lnTo>
                  <a:pt x="255" y="508"/>
                </a:lnTo>
                <a:lnTo>
                  <a:pt x="252" y="519"/>
                </a:lnTo>
                <a:lnTo>
                  <a:pt x="252" y="519"/>
                </a:lnTo>
                <a:lnTo>
                  <a:pt x="251" y="530"/>
                </a:lnTo>
                <a:lnTo>
                  <a:pt x="247" y="545"/>
                </a:lnTo>
                <a:lnTo>
                  <a:pt x="236" y="579"/>
                </a:lnTo>
                <a:lnTo>
                  <a:pt x="226" y="614"/>
                </a:lnTo>
                <a:lnTo>
                  <a:pt x="221" y="630"/>
                </a:lnTo>
                <a:lnTo>
                  <a:pt x="220" y="642"/>
                </a:lnTo>
                <a:lnTo>
                  <a:pt x="220" y="642"/>
                </a:lnTo>
                <a:lnTo>
                  <a:pt x="219" y="654"/>
                </a:lnTo>
                <a:lnTo>
                  <a:pt x="215" y="672"/>
                </a:lnTo>
                <a:lnTo>
                  <a:pt x="205" y="711"/>
                </a:lnTo>
                <a:lnTo>
                  <a:pt x="196" y="753"/>
                </a:lnTo>
                <a:lnTo>
                  <a:pt x="192" y="774"/>
                </a:lnTo>
                <a:lnTo>
                  <a:pt x="189" y="791"/>
                </a:lnTo>
                <a:lnTo>
                  <a:pt x="189" y="791"/>
                </a:lnTo>
                <a:lnTo>
                  <a:pt x="187" y="813"/>
                </a:lnTo>
                <a:lnTo>
                  <a:pt x="181" y="846"/>
                </a:lnTo>
                <a:lnTo>
                  <a:pt x="165" y="929"/>
                </a:lnTo>
                <a:lnTo>
                  <a:pt x="150" y="1007"/>
                </a:lnTo>
                <a:lnTo>
                  <a:pt x="143" y="1050"/>
                </a:lnTo>
                <a:lnTo>
                  <a:pt x="143" y="1050"/>
                </a:lnTo>
                <a:lnTo>
                  <a:pt x="140" y="1066"/>
                </a:lnTo>
                <a:lnTo>
                  <a:pt x="137" y="1077"/>
                </a:lnTo>
                <a:lnTo>
                  <a:pt x="133" y="1088"/>
                </a:lnTo>
                <a:lnTo>
                  <a:pt x="133" y="1088"/>
                </a:lnTo>
                <a:lnTo>
                  <a:pt x="103" y="1096"/>
                </a:lnTo>
                <a:lnTo>
                  <a:pt x="82" y="1101"/>
                </a:lnTo>
                <a:lnTo>
                  <a:pt x="71" y="1104"/>
                </a:lnTo>
                <a:lnTo>
                  <a:pt x="71" y="1104"/>
                </a:lnTo>
                <a:lnTo>
                  <a:pt x="56" y="1110"/>
                </a:lnTo>
                <a:lnTo>
                  <a:pt x="29" y="1125"/>
                </a:lnTo>
                <a:lnTo>
                  <a:pt x="16" y="1133"/>
                </a:lnTo>
                <a:lnTo>
                  <a:pt x="6" y="1141"/>
                </a:lnTo>
                <a:lnTo>
                  <a:pt x="2" y="1143"/>
                </a:lnTo>
                <a:lnTo>
                  <a:pt x="0" y="1146"/>
                </a:lnTo>
                <a:lnTo>
                  <a:pt x="0" y="1148"/>
                </a:lnTo>
                <a:lnTo>
                  <a:pt x="2" y="1149"/>
                </a:lnTo>
                <a:lnTo>
                  <a:pt x="2" y="1149"/>
                </a:lnTo>
                <a:lnTo>
                  <a:pt x="8" y="1151"/>
                </a:lnTo>
                <a:lnTo>
                  <a:pt x="16" y="1149"/>
                </a:lnTo>
                <a:lnTo>
                  <a:pt x="33" y="1144"/>
                </a:lnTo>
                <a:lnTo>
                  <a:pt x="48" y="1140"/>
                </a:lnTo>
                <a:lnTo>
                  <a:pt x="54" y="1136"/>
                </a:lnTo>
                <a:lnTo>
                  <a:pt x="54" y="1136"/>
                </a:lnTo>
                <a:lnTo>
                  <a:pt x="50" y="1140"/>
                </a:lnTo>
                <a:lnTo>
                  <a:pt x="47" y="1148"/>
                </a:lnTo>
                <a:lnTo>
                  <a:pt x="44" y="1152"/>
                </a:lnTo>
                <a:lnTo>
                  <a:pt x="44" y="1156"/>
                </a:lnTo>
                <a:lnTo>
                  <a:pt x="45" y="1158"/>
                </a:lnTo>
                <a:lnTo>
                  <a:pt x="49" y="1158"/>
                </a:lnTo>
                <a:lnTo>
                  <a:pt x="49" y="1158"/>
                </a:lnTo>
                <a:lnTo>
                  <a:pt x="63" y="1154"/>
                </a:lnTo>
                <a:lnTo>
                  <a:pt x="80" y="1148"/>
                </a:lnTo>
                <a:lnTo>
                  <a:pt x="96" y="1142"/>
                </a:lnTo>
                <a:lnTo>
                  <a:pt x="108" y="1138"/>
                </a:lnTo>
                <a:lnTo>
                  <a:pt x="108" y="1138"/>
                </a:lnTo>
                <a:lnTo>
                  <a:pt x="116" y="1137"/>
                </a:lnTo>
                <a:lnTo>
                  <a:pt x="122" y="1137"/>
                </a:lnTo>
                <a:lnTo>
                  <a:pt x="125" y="1138"/>
                </a:lnTo>
                <a:lnTo>
                  <a:pt x="127" y="1140"/>
                </a:lnTo>
                <a:lnTo>
                  <a:pt x="127" y="1141"/>
                </a:lnTo>
                <a:lnTo>
                  <a:pt x="127" y="1141"/>
                </a:lnTo>
                <a:lnTo>
                  <a:pt x="128" y="1147"/>
                </a:lnTo>
                <a:lnTo>
                  <a:pt x="130" y="1153"/>
                </a:lnTo>
                <a:lnTo>
                  <a:pt x="133" y="1157"/>
                </a:lnTo>
                <a:lnTo>
                  <a:pt x="134" y="1159"/>
                </a:lnTo>
                <a:lnTo>
                  <a:pt x="137" y="1161"/>
                </a:lnTo>
                <a:lnTo>
                  <a:pt x="140" y="1161"/>
                </a:lnTo>
                <a:lnTo>
                  <a:pt x="140" y="1161"/>
                </a:lnTo>
                <a:lnTo>
                  <a:pt x="145" y="1159"/>
                </a:lnTo>
                <a:lnTo>
                  <a:pt x="146" y="1158"/>
                </a:lnTo>
                <a:lnTo>
                  <a:pt x="146" y="1147"/>
                </a:lnTo>
                <a:lnTo>
                  <a:pt x="146" y="1147"/>
                </a:lnTo>
                <a:lnTo>
                  <a:pt x="148" y="1142"/>
                </a:lnTo>
                <a:lnTo>
                  <a:pt x="151" y="1135"/>
                </a:lnTo>
                <a:lnTo>
                  <a:pt x="162" y="1116"/>
                </a:lnTo>
                <a:lnTo>
                  <a:pt x="183" y="1084"/>
                </a:lnTo>
                <a:lnTo>
                  <a:pt x="183" y="1084"/>
                </a:lnTo>
                <a:lnTo>
                  <a:pt x="186" y="1079"/>
                </a:lnTo>
                <a:lnTo>
                  <a:pt x="189" y="1071"/>
                </a:lnTo>
                <a:lnTo>
                  <a:pt x="198" y="1042"/>
                </a:lnTo>
                <a:lnTo>
                  <a:pt x="220" y="960"/>
                </a:lnTo>
                <a:lnTo>
                  <a:pt x="255" y="832"/>
                </a:lnTo>
                <a:lnTo>
                  <a:pt x="255" y="832"/>
                </a:lnTo>
                <a:lnTo>
                  <a:pt x="260" y="817"/>
                </a:lnTo>
                <a:lnTo>
                  <a:pt x="266" y="801"/>
                </a:lnTo>
                <a:lnTo>
                  <a:pt x="277" y="778"/>
                </a:lnTo>
                <a:lnTo>
                  <a:pt x="277" y="778"/>
                </a:lnTo>
                <a:lnTo>
                  <a:pt x="318" y="693"/>
                </a:lnTo>
                <a:lnTo>
                  <a:pt x="354" y="614"/>
                </a:lnTo>
                <a:lnTo>
                  <a:pt x="354" y="614"/>
                </a:lnTo>
                <a:lnTo>
                  <a:pt x="357" y="630"/>
                </a:lnTo>
                <a:lnTo>
                  <a:pt x="361" y="653"/>
                </a:lnTo>
                <a:lnTo>
                  <a:pt x="361" y="653"/>
                </a:lnTo>
                <a:lnTo>
                  <a:pt x="364" y="661"/>
                </a:lnTo>
                <a:lnTo>
                  <a:pt x="369" y="668"/>
                </a:lnTo>
                <a:lnTo>
                  <a:pt x="375" y="677"/>
                </a:lnTo>
                <a:lnTo>
                  <a:pt x="378" y="690"/>
                </a:lnTo>
                <a:lnTo>
                  <a:pt x="383" y="685"/>
                </a:lnTo>
                <a:lnTo>
                  <a:pt x="383" y="685"/>
                </a:lnTo>
                <a:lnTo>
                  <a:pt x="385" y="693"/>
                </a:lnTo>
                <a:lnTo>
                  <a:pt x="388" y="697"/>
                </a:lnTo>
                <a:lnTo>
                  <a:pt x="389" y="700"/>
                </a:lnTo>
                <a:lnTo>
                  <a:pt x="389" y="700"/>
                </a:lnTo>
                <a:lnTo>
                  <a:pt x="410" y="694"/>
                </a:lnTo>
                <a:lnTo>
                  <a:pt x="410" y="694"/>
                </a:lnTo>
                <a:lnTo>
                  <a:pt x="463" y="766"/>
                </a:lnTo>
                <a:lnTo>
                  <a:pt x="499" y="818"/>
                </a:lnTo>
                <a:lnTo>
                  <a:pt x="511" y="838"/>
                </a:lnTo>
                <a:lnTo>
                  <a:pt x="515" y="845"/>
                </a:lnTo>
                <a:lnTo>
                  <a:pt x="517" y="849"/>
                </a:lnTo>
                <a:lnTo>
                  <a:pt x="517" y="849"/>
                </a:lnTo>
                <a:lnTo>
                  <a:pt x="518" y="859"/>
                </a:lnTo>
                <a:lnTo>
                  <a:pt x="520" y="865"/>
                </a:lnTo>
                <a:lnTo>
                  <a:pt x="518" y="871"/>
                </a:lnTo>
                <a:lnTo>
                  <a:pt x="517" y="880"/>
                </a:lnTo>
                <a:lnTo>
                  <a:pt x="517" y="880"/>
                </a:lnTo>
                <a:lnTo>
                  <a:pt x="511" y="906"/>
                </a:lnTo>
                <a:lnTo>
                  <a:pt x="508" y="920"/>
                </a:lnTo>
                <a:lnTo>
                  <a:pt x="508" y="934"/>
                </a:lnTo>
                <a:lnTo>
                  <a:pt x="508" y="934"/>
                </a:lnTo>
                <a:lnTo>
                  <a:pt x="504" y="961"/>
                </a:lnTo>
                <a:lnTo>
                  <a:pt x="496" y="1009"/>
                </a:lnTo>
                <a:lnTo>
                  <a:pt x="494" y="1035"/>
                </a:lnTo>
                <a:lnTo>
                  <a:pt x="494" y="1057"/>
                </a:lnTo>
                <a:lnTo>
                  <a:pt x="494" y="1067"/>
                </a:lnTo>
                <a:lnTo>
                  <a:pt x="496" y="1074"/>
                </a:lnTo>
                <a:lnTo>
                  <a:pt x="497" y="1080"/>
                </a:lnTo>
                <a:lnTo>
                  <a:pt x="501" y="1084"/>
                </a:lnTo>
                <a:lnTo>
                  <a:pt x="501" y="1084"/>
                </a:lnTo>
                <a:lnTo>
                  <a:pt x="515" y="1094"/>
                </a:lnTo>
                <a:lnTo>
                  <a:pt x="523" y="1101"/>
                </a:lnTo>
                <a:lnTo>
                  <a:pt x="528" y="1104"/>
                </a:lnTo>
                <a:lnTo>
                  <a:pt x="534" y="1105"/>
                </a:lnTo>
                <a:lnTo>
                  <a:pt x="540" y="1105"/>
                </a:lnTo>
                <a:lnTo>
                  <a:pt x="549" y="1104"/>
                </a:lnTo>
                <a:lnTo>
                  <a:pt x="549" y="1104"/>
                </a:lnTo>
                <a:lnTo>
                  <a:pt x="559" y="1101"/>
                </a:lnTo>
                <a:lnTo>
                  <a:pt x="570" y="1095"/>
                </a:lnTo>
                <a:lnTo>
                  <a:pt x="581" y="1089"/>
                </a:lnTo>
                <a:lnTo>
                  <a:pt x="593" y="1080"/>
                </a:lnTo>
                <a:lnTo>
                  <a:pt x="604" y="1071"/>
                </a:lnTo>
                <a:lnTo>
                  <a:pt x="614" y="1061"/>
                </a:lnTo>
                <a:lnTo>
                  <a:pt x="622" y="1051"/>
                </a:lnTo>
                <a:lnTo>
                  <a:pt x="627" y="1041"/>
                </a:lnTo>
                <a:lnTo>
                  <a:pt x="627" y="1041"/>
                </a:lnTo>
                <a:lnTo>
                  <a:pt x="630" y="1031"/>
                </a:lnTo>
                <a:lnTo>
                  <a:pt x="634" y="1016"/>
                </a:lnTo>
                <a:lnTo>
                  <a:pt x="639" y="986"/>
                </a:lnTo>
                <a:lnTo>
                  <a:pt x="643" y="957"/>
                </a:lnTo>
                <a:lnTo>
                  <a:pt x="644" y="943"/>
                </a:lnTo>
                <a:lnTo>
                  <a:pt x="644" y="943"/>
                </a:lnTo>
                <a:lnTo>
                  <a:pt x="646" y="928"/>
                </a:lnTo>
                <a:lnTo>
                  <a:pt x="653" y="904"/>
                </a:lnTo>
                <a:lnTo>
                  <a:pt x="656" y="881"/>
                </a:lnTo>
                <a:lnTo>
                  <a:pt x="657" y="871"/>
                </a:lnTo>
                <a:lnTo>
                  <a:pt x="657" y="865"/>
                </a:lnTo>
                <a:lnTo>
                  <a:pt x="657" y="865"/>
                </a:lnTo>
                <a:lnTo>
                  <a:pt x="653" y="846"/>
                </a:lnTo>
                <a:lnTo>
                  <a:pt x="650" y="838"/>
                </a:lnTo>
                <a:lnTo>
                  <a:pt x="646" y="830"/>
                </a:lnTo>
                <a:lnTo>
                  <a:pt x="646" y="830"/>
                </a:lnTo>
                <a:lnTo>
                  <a:pt x="637" y="816"/>
                </a:lnTo>
                <a:lnTo>
                  <a:pt x="630" y="808"/>
                </a:lnTo>
                <a:lnTo>
                  <a:pt x="624" y="803"/>
                </a:lnTo>
                <a:lnTo>
                  <a:pt x="624" y="803"/>
                </a:lnTo>
                <a:lnTo>
                  <a:pt x="608" y="795"/>
                </a:lnTo>
                <a:lnTo>
                  <a:pt x="600" y="789"/>
                </a:lnTo>
                <a:lnTo>
                  <a:pt x="592" y="782"/>
                </a:lnTo>
                <a:lnTo>
                  <a:pt x="592" y="782"/>
                </a:lnTo>
                <a:lnTo>
                  <a:pt x="590" y="774"/>
                </a:lnTo>
                <a:lnTo>
                  <a:pt x="585" y="755"/>
                </a:lnTo>
                <a:lnTo>
                  <a:pt x="576" y="704"/>
                </a:lnTo>
                <a:lnTo>
                  <a:pt x="564" y="631"/>
                </a:lnTo>
                <a:lnTo>
                  <a:pt x="575" y="616"/>
                </a:lnTo>
                <a:lnTo>
                  <a:pt x="575" y="616"/>
                </a:lnTo>
                <a:lnTo>
                  <a:pt x="576" y="610"/>
                </a:lnTo>
                <a:lnTo>
                  <a:pt x="579" y="603"/>
                </a:lnTo>
                <a:lnTo>
                  <a:pt x="579" y="603"/>
                </a:lnTo>
                <a:lnTo>
                  <a:pt x="580" y="603"/>
                </a:lnTo>
                <a:lnTo>
                  <a:pt x="581" y="604"/>
                </a:lnTo>
                <a:lnTo>
                  <a:pt x="585" y="606"/>
                </a:lnTo>
                <a:lnTo>
                  <a:pt x="590" y="611"/>
                </a:lnTo>
                <a:lnTo>
                  <a:pt x="598" y="547"/>
                </a:lnTo>
                <a:lnTo>
                  <a:pt x="598" y="547"/>
                </a:lnTo>
                <a:lnTo>
                  <a:pt x="603" y="546"/>
                </a:lnTo>
                <a:lnTo>
                  <a:pt x="614" y="542"/>
                </a:lnTo>
                <a:lnTo>
                  <a:pt x="614" y="542"/>
                </a:lnTo>
                <a:lnTo>
                  <a:pt x="650" y="536"/>
                </a:lnTo>
                <a:lnTo>
                  <a:pt x="650" y="536"/>
                </a:lnTo>
                <a:lnTo>
                  <a:pt x="680" y="584"/>
                </a:lnTo>
                <a:lnTo>
                  <a:pt x="699" y="619"/>
                </a:lnTo>
                <a:lnTo>
                  <a:pt x="709" y="636"/>
                </a:lnTo>
                <a:lnTo>
                  <a:pt x="709" y="636"/>
                </a:lnTo>
                <a:lnTo>
                  <a:pt x="714" y="647"/>
                </a:lnTo>
                <a:lnTo>
                  <a:pt x="725" y="667"/>
                </a:lnTo>
                <a:lnTo>
                  <a:pt x="744" y="700"/>
                </a:lnTo>
                <a:lnTo>
                  <a:pt x="744" y="700"/>
                </a:lnTo>
                <a:lnTo>
                  <a:pt x="754" y="727"/>
                </a:lnTo>
                <a:lnTo>
                  <a:pt x="773" y="781"/>
                </a:lnTo>
                <a:lnTo>
                  <a:pt x="800" y="860"/>
                </a:lnTo>
                <a:lnTo>
                  <a:pt x="800" y="860"/>
                </a:lnTo>
                <a:lnTo>
                  <a:pt x="804" y="883"/>
                </a:lnTo>
                <a:lnTo>
                  <a:pt x="804" y="883"/>
                </a:lnTo>
                <a:lnTo>
                  <a:pt x="806" y="943"/>
                </a:lnTo>
                <a:lnTo>
                  <a:pt x="809" y="1005"/>
                </a:lnTo>
                <a:lnTo>
                  <a:pt x="809" y="1005"/>
                </a:lnTo>
                <a:lnTo>
                  <a:pt x="808" y="1014"/>
                </a:lnTo>
                <a:lnTo>
                  <a:pt x="806" y="1029"/>
                </a:lnTo>
                <a:lnTo>
                  <a:pt x="805" y="1046"/>
                </a:lnTo>
                <a:lnTo>
                  <a:pt x="804" y="1058"/>
                </a:lnTo>
                <a:lnTo>
                  <a:pt x="804" y="1058"/>
                </a:lnTo>
                <a:lnTo>
                  <a:pt x="803" y="1068"/>
                </a:lnTo>
                <a:lnTo>
                  <a:pt x="803" y="1077"/>
                </a:lnTo>
                <a:lnTo>
                  <a:pt x="803" y="1088"/>
                </a:lnTo>
                <a:lnTo>
                  <a:pt x="804" y="1095"/>
                </a:lnTo>
                <a:lnTo>
                  <a:pt x="806" y="1104"/>
                </a:lnTo>
                <a:lnTo>
                  <a:pt x="806" y="1104"/>
                </a:lnTo>
                <a:lnTo>
                  <a:pt x="821" y="1149"/>
                </a:lnTo>
                <a:lnTo>
                  <a:pt x="821" y="1149"/>
                </a:lnTo>
                <a:lnTo>
                  <a:pt x="821" y="1159"/>
                </a:lnTo>
                <a:lnTo>
                  <a:pt x="821" y="1175"/>
                </a:lnTo>
                <a:lnTo>
                  <a:pt x="822" y="1191"/>
                </a:lnTo>
                <a:lnTo>
                  <a:pt x="824" y="1196"/>
                </a:lnTo>
                <a:lnTo>
                  <a:pt x="825" y="1199"/>
                </a:lnTo>
                <a:lnTo>
                  <a:pt x="826" y="1199"/>
                </a:lnTo>
                <a:lnTo>
                  <a:pt x="826" y="1199"/>
                </a:lnTo>
                <a:lnTo>
                  <a:pt x="829" y="1200"/>
                </a:lnTo>
                <a:lnTo>
                  <a:pt x="832" y="1199"/>
                </a:lnTo>
                <a:lnTo>
                  <a:pt x="838" y="1195"/>
                </a:lnTo>
                <a:lnTo>
                  <a:pt x="845" y="1190"/>
                </a:lnTo>
                <a:lnTo>
                  <a:pt x="850" y="1184"/>
                </a:lnTo>
                <a:lnTo>
                  <a:pt x="850" y="1184"/>
                </a:lnTo>
                <a:lnTo>
                  <a:pt x="854" y="1177"/>
                </a:lnTo>
                <a:lnTo>
                  <a:pt x="861" y="1167"/>
                </a:lnTo>
                <a:lnTo>
                  <a:pt x="869" y="1156"/>
                </a:lnTo>
                <a:lnTo>
                  <a:pt x="869" y="1156"/>
                </a:lnTo>
                <a:lnTo>
                  <a:pt x="889" y="1163"/>
                </a:lnTo>
                <a:lnTo>
                  <a:pt x="904" y="1169"/>
                </a:lnTo>
                <a:lnTo>
                  <a:pt x="909" y="1172"/>
                </a:lnTo>
                <a:lnTo>
                  <a:pt x="912" y="1175"/>
                </a:lnTo>
                <a:lnTo>
                  <a:pt x="912" y="1175"/>
                </a:lnTo>
                <a:lnTo>
                  <a:pt x="915" y="1179"/>
                </a:lnTo>
                <a:lnTo>
                  <a:pt x="920" y="1184"/>
                </a:lnTo>
                <a:lnTo>
                  <a:pt x="932" y="1195"/>
                </a:lnTo>
                <a:lnTo>
                  <a:pt x="949" y="1207"/>
                </a:lnTo>
                <a:lnTo>
                  <a:pt x="949" y="1207"/>
                </a:lnTo>
                <a:lnTo>
                  <a:pt x="959" y="1210"/>
                </a:lnTo>
                <a:lnTo>
                  <a:pt x="983" y="1215"/>
                </a:lnTo>
                <a:lnTo>
                  <a:pt x="995" y="1216"/>
                </a:lnTo>
                <a:lnTo>
                  <a:pt x="1006" y="1217"/>
                </a:lnTo>
                <a:lnTo>
                  <a:pt x="1015" y="1217"/>
                </a:lnTo>
                <a:lnTo>
                  <a:pt x="1017" y="1216"/>
                </a:lnTo>
                <a:lnTo>
                  <a:pt x="1018" y="1215"/>
                </a:lnTo>
                <a:lnTo>
                  <a:pt x="1018" y="1215"/>
                </a:lnTo>
                <a:lnTo>
                  <a:pt x="1021" y="1207"/>
                </a:lnTo>
                <a:lnTo>
                  <a:pt x="1021" y="1204"/>
                </a:lnTo>
                <a:lnTo>
                  <a:pt x="1021" y="1199"/>
                </a:lnTo>
                <a:lnTo>
                  <a:pt x="1021" y="1199"/>
                </a:lnTo>
                <a:lnTo>
                  <a:pt x="1026" y="1199"/>
                </a:lnTo>
                <a:lnTo>
                  <a:pt x="1028" y="1197"/>
                </a:lnTo>
                <a:lnTo>
                  <a:pt x="1029" y="1196"/>
                </a:lnTo>
                <a:lnTo>
                  <a:pt x="1029" y="1195"/>
                </a:lnTo>
                <a:lnTo>
                  <a:pt x="1029" y="1195"/>
                </a:lnTo>
                <a:lnTo>
                  <a:pt x="1028" y="1191"/>
                </a:lnTo>
                <a:lnTo>
                  <a:pt x="1028" y="1188"/>
                </a:lnTo>
                <a:lnTo>
                  <a:pt x="1027" y="1185"/>
                </a:lnTo>
                <a:lnTo>
                  <a:pt x="1026" y="1184"/>
                </a:lnTo>
                <a:lnTo>
                  <a:pt x="1016" y="1178"/>
                </a:lnTo>
                <a:lnTo>
                  <a:pt x="1016" y="1178"/>
                </a:lnTo>
                <a:lnTo>
                  <a:pt x="991" y="1164"/>
                </a:lnTo>
                <a:lnTo>
                  <a:pt x="973" y="1154"/>
                </a:lnTo>
                <a:lnTo>
                  <a:pt x="973" y="1154"/>
                </a:lnTo>
                <a:lnTo>
                  <a:pt x="964" y="1146"/>
                </a:lnTo>
                <a:lnTo>
                  <a:pt x="954" y="1135"/>
                </a:lnTo>
                <a:lnTo>
                  <a:pt x="941" y="1115"/>
                </a:lnTo>
                <a:lnTo>
                  <a:pt x="941" y="1115"/>
                </a:lnTo>
                <a:lnTo>
                  <a:pt x="927" y="1096"/>
                </a:lnTo>
                <a:lnTo>
                  <a:pt x="910" y="1076"/>
                </a:lnTo>
                <a:lnTo>
                  <a:pt x="910" y="1076"/>
                </a:lnTo>
                <a:lnTo>
                  <a:pt x="896" y="1061"/>
                </a:lnTo>
                <a:lnTo>
                  <a:pt x="891" y="1055"/>
                </a:lnTo>
                <a:lnTo>
                  <a:pt x="889" y="1050"/>
                </a:lnTo>
                <a:lnTo>
                  <a:pt x="889" y="1050"/>
                </a:lnTo>
                <a:lnTo>
                  <a:pt x="885" y="1044"/>
                </a:lnTo>
                <a:lnTo>
                  <a:pt x="884" y="1041"/>
                </a:lnTo>
                <a:lnTo>
                  <a:pt x="887" y="1041"/>
                </a:lnTo>
                <a:lnTo>
                  <a:pt x="887" y="1041"/>
                </a:lnTo>
                <a:lnTo>
                  <a:pt x="889" y="1042"/>
                </a:lnTo>
                <a:lnTo>
                  <a:pt x="895" y="1044"/>
                </a:lnTo>
                <a:lnTo>
                  <a:pt x="901" y="1045"/>
                </a:lnTo>
                <a:lnTo>
                  <a:pt x="910" y="1045"/>
                </a:lnTo>
                <a:lnTo>
                  <a:pt x="917" y="1042"/>
                </a:lnTo>
                <a:lnTo>
                  <a:pt x="925" y="1039"/>
                </a:lnTo>
                <a:lnTo>
                  <a:pt x="927" y="1035"/>
                </a:lnTo>
                <a:lnTo>
                  <a:pt x="930" y="1031"/>
                </a:lnTo>
                <a:lnTo>
                  <a:pt x="932" y="1028"/>
                </a:lnTo>
                <a:lnTo>
                  <a:pt x="933" y="1023"/>
                </a:lnTo>
                <a:lnTo>
                  <a:pt x="933" y="1023"/>
                </a:lnTo>
                <a:lnTo>
                  <a:pt x="936" y="1010"/>
                </a:lnTo>
                <a:lnTo>
                  <a:pt x="937" y="998"/>
                </a:lnTo>
                <a:lnTo>
                  <a:pt x="936" y="975"/>
                </a:lnTo>
                <a:lnTo>
                  <a:pt x="935" y="951"/>
                </a:lnTo>
                <a:lnTo>
                  <a:pt x="933" y="931"/>
                </a:lnTo>
                <a:lnTo>
                  <a:pt x="933" y="931"/>
                </a:lnTo>
                <a:lnTo>
                  <a:pt x="936" y="912"/>
                </a:lnTo>
                <a:lnTo>
                  <a:pt x="939" y="891"/>
                </a:lnTo>
                <a:lnTo>
                  <a:pt x="942" y="871"/>
                </a:lnTo>
                <a:lnTo>
                  <a:pt x="942" y="861"/>
                </a:lnTo>
                <a:lnTo>
                  <a:pt x="941" y="851"/>
                </a:lnTo>
                <a:lnTo>
                  <a:pt x="941" y="851"/>
                </a:lnTo>
                <a:lnTo>
                  <a:pt x="939" y="844"/>
                </a:lnTo>
                <a:lnTo>
                  <a:pt x="941" y="839"/>
                </a:lnTo>
                <a:lnTo>
                  <a:pt x="942" y="835"/>
                </a:lnTo>
                <a:lnTo>
                  <a:pt x="944" y="833"/>
                </a:lnTo>
                <a:lnTo>
                  <a:pt x="944" y="830"/>
                </a:lnTo>
                <a:lnTo>
                  <a:pt x="944" y="829"/>
                </a:lnTo>
                <a:lnTo>
                  <a:pt x="933" y="823"/>
                </a:lnTo>
                <a:lnTo>
                  <a:pt x="933" y="823"/>
                </a:lnTo>
                <a:lnTo>
                  <a:pt x="921" y="818"/>
                </a:lnTo>
                <a:lnTo>
                  <a:pt x="914" y="816"/>
                </a:lnTo>
                <a:lnTo>
                  <a:pt x="910" y="814"/>
                </a:lnTo>
                <a:lnTo>
                  <a:pt x="907" y="811"/>
                </a:lnTo>
                <a:lnTo>
                  <a:pt x="907" y="811"/>
                </a:lnTo>
                <a:lnTo>
                  <a:pt x="906" y="805"/>
                </a:lnTo>
                <a:lnTo>
                  <a:pt x="905" y="795"/>
                </a:lnTo>
                <a:lnTo>
                  <a:pt x="903" y="763"/>
                </a:lnTo>
                <a:lnTo>
                  <a:pt x="899" y="694"/>
                </a:lnTo>
                <a:lnTo>
                  <a:pt x="899" y="694"/>
                </a:lnTo>
                <a:lnTo>
                  <a:pt x="898" y="663"/>
                </a:lnTo>
                <a:lnTo>
                  <a:pt x="894" y="630"/>
                </a:lnTo>
                <a:lnTo>
                  <a:pt x="889" y="593"/>
                </a:lnTo>
                <a:lnTo>
                  <a:pt x="856" y="524"/>
                </a:lnTo>
                <a:lnTo>
                  <a:pt x="856" y="524"/>
                </a:lnTo>
                <a:lnTo>
                  <a:pt x="856" y="512"/>
                </a:lnTo>
                <a:lnTo>
                  <a:pt x="854" y="484"/>
                </a:lnTo>
                <a:lnTo>
                  <a:pt x="854" y="468"/>
                </a:lnTo>
                <a:lnTo>
                  <a:pt x="856" y="454"/>
                </a:lnTo>
                <a:lnTo>
                  <a:pt x="857" y="439"/>
                </a:lnTo>
                <a:lnTo>
                  <a:pt x="861" y="428"/>
                </a:lnTo>
                <a:lnTo>
                  <a:pt x="861" y="428"/>
                </a:lnTo>
                <a:lnTo>
                  <a:pt x="862" y="422"/>
                </a:lnTo>
                <a:lnTo>
                  <a:pt x="864" y="413"/>
                </a:lnTo>
                <a:lnTo>
                  <a:pt x="869" y="386"/>
                </a:lnTo>
                <a:lnTo>
                  <a:pt x="873" y="353"/>
                </a:lnTo>
                <a:lnTo>
                  <a:pt x="877" y="314"/>
                </a:lnTo>
                <a:lnTo>
                  <a:pt x="880" y="276"/>
                </a:lnTo>
                <a:lnTo>
                  <a:pt x="883" y="241"/>
                </a:lnTo>
                <a:lnTo>
                  <a:pt x="883" y="212"/>
                </a:lnTo>
                <a:lnTo>
                  <a:pt x="882" y="193"/>
                </a:lnTo>
                <a:lnTo>
                  <a:pt x="882" y="193"/>
                </a:lnTo>
                <a:lnTo>
                  <a:pt x="879" y="179"/>
                </a:lnTo>
                <a:lnTo>
                  <a:pt x="875" y="164"/>
                </a:lnTo>
                <a:lnTo>
                  <a:pt x="866" y="133"/>
                </a:lnTo>
                <a:lnTo>
                  <a:pt x="852" y="103"/>
                </a:lnTo>
                <a:lnTo>
                  <a:pt x="838" y="74"/>
                </a:lnTo>
                <a:lnTo>
                  <a:pt x="838" y="74"/>
                </a:lnTo>
                <a:lnTo>
                  <a:pt x="826" y="52"/>
                </a:lnTo>
                <a:lnTo>
                  <a:pt x="821" y="44"/>
                </a:lnTo>
                <a:lnTo>
                  <a:pt x="815" y="37"/>
                </a:lnTo>
                <a:lnTo>
                  <a:pt x="809" y="31"/>
                </a:lnTo>
                <a:lnTo>
                  <a:pt x="803" y="26"/>
                </a:lnTo>
                <a:lnTo>
                  <a:pt x="794" y="23"/>
                </a:lnTo>
                <a:lnTo>
                  <a:pt x="784" y="18"/>
                </a:lnTo>
                <a:lnTo>
                  <a:pt x="784" y="18"/>
                </a:lnTo>
                <a:lnTo>
                  <a:pt x="773" y="14"/>
                </a:lnTo>
                <a:lnTo>
                  <a:pt x="760" y="12"/>
                </a:lnTo>
                <a:lnTo>
                  <a:pt x="733" y="7"/>
                </a:lnTo>
                <a:lnTo>
                  <a:pt x="692" y="0"/>
                </a:lnTo>
                <a:lnTo>
                  <a:pt x="692" y="0"/>
                </a:lnTo>
                <a:lnTo>
                  <a:pt x="687" y="0"/>
                </a:lnTo>
                <a:lnTo>
                  <a:pt x="680" y="2"/>
                </a:lnTo>
                <a:lnTo>
                  <a:pt x="661" y="4"/>
                </a:lnTo>
                <a:lnTo>
                  <a:pt x="644" y="8"/>
                </a:lnTo>
                <a:lnTo>
                  <a:pt x="632" y="9"/>
                </a:lnTo>
                <a:lnTo>
                  <a:pt x="632" y="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B8C183AC-3821-48E3-964F-8C8655EFF1A3}"/>
              </a:ext>
            </a:extLst>
          </p:cNvPr>
          <p:cNvSpPr>
            <a:spLocks/>
          </p:cNvSpPr>
          <p:nvPr/>
        </p:nvSpPr>
        <p:spPr bwMode="auto">
          <a:xfrm>
            <a:off x="3875281" y="4050128"/>
            <a:ext cx="2340059" cy="2122072"/>
          </a:xfrm>
          <a:custGeom>
            <a:avLst/>
            <a:gdLst>
              <a:gd name="T0" fmla="*/ 423 w 1417"/>
              <a:gd name="T1" fmla="*/ 312 h 1285"/>
              <a:gd name="T2" fmla="*/ 383 w 1417"/>
              <a:gd name="T3" fmla="*/ 406 h 1285"/>
              <a:gd name="T4" fmla="*/ 354 w 1417"/>
              <a:gd name="T5" fmla="*/ 609 h 1285"/>
              <a:gd name="T6" fmla="*/ 309 w 1417"/>
              <a:gd name="T7" fmla="*/ 729 h 1285"/>
              <a:gd name="T8" fmla="*/ 195 w 1417"/>
              <a:gd name="T9" fmla="*/ 1032 h 1285"/>
              <a:gd name="T10" fmla="*/ 155 w 1417"/>
              <a:gd name="T11" fmla="*/ 1094 h 1285"/>
              <a:gd name="T12" fmla="*/ 56 w 1417"/>
              <a:gd name="T13" fmla="*/ 1185 h 1285"/>
              <a:gd name="T14" fmla="*/ 0 w 1417"/>
              <a:gd name="T15" fmla="*/ 1239 h 1285"/>
              <a:gd name="T16" fmla="*/ 20 w 1417"/>
              <a:gd name="T17" fmla="*/ 1248 h 1285"/>
              <a:gd name="T18" fmla="*/ 83 w 1417"/>
              <a:gd name="T19" fmla="*/ 1219 h 1285"/>
              <a:gd name="T20" fmla="*/ 133 w 1417"/>
              <a:gd name="T21" fmla="*/ 1203 h 1285"/>
              <a:gd name="T22" fmla="*/ 172 w 1417"/>
              <a:gd name="T23" fmla="*/ 1239 h 1285"/>
              <a:gd name="T24" fmla="*/ 195 w 1417"/>
              <a:gd name="T25" fmla="*/ 1243 h 1285"/>
              <a:gd name="T26" fmla="*/ 198 w 1417"/>
              <a:gd name="T27" fmla="*/ 1147 h 1285"/>
              <a:gd name="T28" fmla="*/ 293 w 1417"/>
              <a:gd name="T29" fmla="*/ 981 h 1285"/>
              <a:gd name="T30" fmla="*/ 368 w 1417"/>
              <a:gd name="T31" fmla="*/ 851 h 1285"/>
              <a:gd name="T32" fmla="*/ 510 w 1417"/>
              <a:gd name="T33" fmla="*/ 599 h 1285"/>
              <a:gd name="T34" fmla="*/ 649 w 1417"/>
              <a:gd name="T35" fmla="*/ 514 h 1285"/>
              <a:gd name="T36" fmla="*/ 628 w 1417"/>
              <a:gd name="T37" fmla="*/ 600 h 1285"/>
              <a:gd name="T38" fmla="*/ 580 w 1417"/>
              <a:gd name="T39" fmla="*/ 727 h 1285"/>
              <a:gd name="T40" fmla="*/ 585 w 1417"/>
              <a:gd name="T41" fmla="*/ 937 h 1285"/>
              <a:gd name="T42" fmla="*/ 634 w 1417"/>
              <a:gd name="T43" fmla="*/ 974 h 1285"/>
              <a:gd name="T44" fmla="*/ 735 w 1417"/>
              <a:gd name="T45" fmla="*/ 930 h 1285"/>
              <a:gd name="T46" fmla="*/ 775 w 1417"/>
              <a:gd name="T47" fmla="*/ 1043 h 1285"/>
              <a:gd name="T48" fmla="*/ 761 w 1417"/>
              <a:gd name="T49" fmla="*/ 1148 h 1285"/>
              <a:gd name="T50" fmla="*/ 793 w 1417"/>
              <a:gd name="T51" fmla="*/ 1147 h 1285"/>
              <a:gd name="T52" fmla="*/ 890 w 1417"/>
              <a:gd name="T53" fmla="*/ 985 h 1285"/>
              <a:gd name="T54" fmla="*/ 891 w 1417"/>
              <a:gd name="T55" fmla="*/ 907 h 1285"/>
              <a:gd name="T56" fmla="*/ 886 w 1417"/>
              <a:gd name="T57" fmla="*/ 746 h 1285"/>
              <a:gd name="T58" fmla="*/ 956 w 1417"/>
              <a:gd name="T59" fmla="*/ 697 h 1285"/>
              <a:gd name="T60" fmla="*/ 974 w 1417"/>
              <a:gd name="T61" fmla="*/ 967 h 1285"/>
              <a:gd name="T62" fmla="*/ 1000 w 1417"/>
              <a:gd name="T63" fmla="*/ 1176 h 1285"/>
              <a:gd name="T64" fmla="*/ 1103 w 1417"/>
              <a:gd name="T65" fmla="*/ 1182 h 1285"/>
              <a:gd name="T66" fmla="*/ 1173 w 1417"/>
              <a:gd name="T67" fmla="*/ 1122 h 1285"/>
              <a:gd name="T68" fmla="*/ 1208 w 1417"/>
              <a:gd name="T69" fmla="*/ 1195 h 1285"/>
              <a:gd name="T70" fmla="*/ 1204 w 1417"/>
              <a:gd name="T71" fmla="*/ 1256 h 1285"/>
              <a:gd name="T72" fmla="*/ 1219 w 1417"/>
              <a:gd name="T73" fmla="*/ 1264 h 1285"/>
              <a:gd name="T74" fmla="*/ 1258 w 1417"/>
              <a:gd name="T75" fmla="*/ 1180 h 1285"/>
              <a:gd name="T76" fmla="*/ 1288 w 1417"/>
              <a:gd name="T77" fmla="*/ 1210 h 1285"/>
              <a:gd name="T78" fmla="*/ 1363 w 1417"/>
              <a:gd name="T79" fmla="*/ 1285 h 1285"/>
              <a:gd name="T80" fmla="*/ 1375 w 1417"/>
              <a:gd name="T81" fmla="*/ 1271 h 1285"/>
              <a:gd name="T82" fmla="*/ 1417 w 1417"/>
              <a:gd name="T83" fmla="*/ 1273 h 1285"/>
              <a:gd name="T84" fmla="*/ 1364 w 1417"/>
              <a:gd name="T85" fmla="*/ 1216 h 1285"/>
              <a:gd name="T86" fmla="*/ 1325 w 1417"/>
              <a:gd name="T87" fmla="*/ 1141 h 1285"/>
              <a:gd name="T88" fmla="*/ 1293 w 1417"/>
              <a:gd name="T89" fmla="*/ 1104 h 1285"/>
              <a:gd name="T90" fmla="*/ 1295 w 1417"/>
              <a:gd name="T91" fmla="*/ 1022 h 1285"/>
              <a:gd name="T92" fmla="*/ 1294 w 1417"/>
              <a:gd name="T93" fmla="*/ 948 h 1285"/>
              <a:gd name="T94" fmla="*/ 1275 w 1417"/>
              <a:gd name="T95" fmla="*/ 848 h 1285"/>
              <a:gd name="T96" fmla="*/ 1238 w 1417"/>
              <a:gd name="T97" fmla="*/ 800 h 1285"/>
              <a:gd name="T98" fmla="*/ 1180 w 1417"/>
              <a:gd name="T99" fmla="*/ 490 h 1285"/>
              <a:gd name="T100" fmla="*/ 1131 w 1417"/>
              <a:gd name="T101" fmla="*/ 372 h 1285"/>
              <a:gd name="T102" fmla="*/ 1041 w 1417"/>
              <a:gd name="T103" fmla="*/ 267 h 1285"/>
              <a:gd name="T104" fmla="*/ 948 w 1417"/>
              <a:gd name="T105" fmla="*/ 187 h 1285"/>
              <a:gd name="T106" fmla="*/ 794 w 1417"/>
              <a:gd name="T107" fmla="*/ 132 h 1285"/>
              <a:gd name="T108" fmla="*/ 748 w 1417"/>
              <a:gd name="T109" fmla="*/ 23 h 1285"/>
              <a:gd name="T110" fmla="*/ 672 w 1417"/>
              <a:gd name="T111" fmla="*/ 1 h 1285"/>
              <a:gd name="T112" fmla="*/ 563 w 1417"/>
              <a:gd name="T113" fmla="*/ 14 h 1285"/>
              <a:gd name="T114" fmla="*/ 509 w 1417"/>
              <a:gd name="T115" fmla="*/ 73 h 1285"/>
              <a:gd name="T116" fmla="*/ 493 w 1417"/>
              <a:gd name="T117" fmla="*/ 170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17" h="1285">
                <a:moveTo>
                  <a:pt x="518" y="240"/>
                </a:moveTo>
                <a:lnTo>
                  <a:pt x="518" y="240"/>
                </a:lnTo>
                <a:lnTo>
                  <a:pt x="504" y="249"/>
                </a:lnTo>
                <a:lnTo>
                  <a:pt x="488" y="258"/>
                </a:lnTo>
                <a:lnTo>
                  <a:pt x="470" y="272"/>
                </a:lnTo>
                <a:lnTo>
                  <a:pt x="450" y="286"/>
                </a:lnTo>
                <a:lnTo>
                  <a:pt x="431" y="303"/>
                </a:lnTo>
                <a:lnTo>
                  <a:pt x="423" y="312"/>
                </a:lnTo>
                <a:lnTo>
                  <a:pt x="415" y="320"/>
                </a:lnTo>
                <a:lnTo>
                  <a:pt x="408" y="329"/>
                </a:lnTo>
                <a:lnTo>
                  <a:pt x="403" y="337"/>
                </a:lnTo>
                <a:lnTo>
                  <a:pt x="403" y="337"/>
                </a:lnTo>
                <a:lnTo>
                  <a:pt x="398" y="347"/>
                </a:lnTo>
                <a:lnTo>
                  <a:pt x="395" y="358"/>
                </a:lnTo>
                <a:lnTo>
                  <a:pt x="388" y="381"/>
                </a:lnTo>
                <a:lnTo>
                  <a:pt x="383" y="406"/>
                </a:lnTo>
                <a:lnTo>
                  <a:pt x="378" y="433"/>
                </a:lnTo>
                <a:lnTo>
                  <a:pt x="375" y="459"/>
                </a:lnTo>
                <a:lnTo>
                  <a:pt x="374" y="482"/>
                </a:lnTo>
                <a:lnTo>
                  <a:pt x="372" y="513"/>
                </a:lnTo>
                <a:lnTo>
                  <a:pt x="372" y="513"/>
                </a:lnTo>
                <a:lnTo>
                  <a:pt x="368" y="540"/>
                </a:lnTo>
                <a:lnTo>
                  <a:pt x="361" y="575"/>
                </a:lnTo>
                <a:lnTo>
                  <a:pt x="354" y="609"/>
                </a:lnTo>
                <a:lnTo>
                  <a:pt x="349" y="623"/>
                </a:lnTo>
                <a:lnTo>
                  <a:pt x="345" y="634"/>
                </a:lnTo>
                <a:lnTo>
                  <a:pt x="345" y="634"/>
                </a:lnTo>
                <a:lnTo>
                  <a:pt x="337" y="655"/>
                </a:lnTo>
                <a:lnTo>
                  <a:pt x="328" y="682"/>
                </a:lnTo>
                <a:lnTo>
                  <a:pt x="319" y="708"/>
                </a:lnTo>
                <a:lnTo>
                  <a:pt x="314" y="720"/>
                </a:lnTo>
                <a:lnTo>
                  <a:pt x="309" y="729"/>
                </a:lnTo>
                <a:lnTo>
                  <a:pt x="309" y="729"/>
                </a:lnTo>
                <a:lnTo>
                  <a:pt x="300" y="747"/>
                </a:lnTo>
                <a:lnTo>
                  <a:pt x="287" y="782"/>
                </a:lnTo>
                <a:lnTo>
                  <a:pt x="252" y="882"/>
                </a:lnTo>
                <a:lnTo>
                  <a:pt x="217" y="980"/>
                </a:lnTo>
                <a:lnTo>
                  <a:pt x="204" y="1014"/>
                </a:lnTo>
                <a:lnTo>
                  <a:pt x="195" y="1032"/>
                </a:lnTo>
                <a:lnTo>
                  <a:pt x="195" y="1032"/>
                </a:lnTo>
                <a:lnTo>
                  <a:pt x="185" y="1048"/>
                </a:lnTo>
                <a:lnTo>
                  <a:pt x="175" y="1064"/>
                </a:lnTo>
                <a:lnTo>
                  <a:pt x="166" y="1077"/>
                </a:lnTo>
                <a:lnTo>
                  <a:pt x="164" y="1082"/>
                </a:lnTo>
                <a:lnTo>
                  <a:pt x="162" y="1084"/>
                </a:lnTo>
                <a:lnTo>
                  <a:pt x="162" y="1084"/>
                </a:lnTo>
                <a:lnTo>
                  <a:pt x="160" y="1089"/>
                </a:lnTo>
                <a:lnTo>
                  <a:pt x="155" y="1094"/>
                </a:lnTo>
                <a:lnTo>
                  <a:pt x="137" y="1110"/>
                </a:lnTo>
                <a:lnTo>
                  <a:pt x="112" y="1129"/>
                </a:lnTo>
                <a:lnTo>
                  <a:pt x="112" y="1129"/>
                </a:lnTo>
                <a:lnTo>
                  <a:pt x="85" y="1156"/>
                </a:lnTo>
                <a:lnTo>
                  <a:pt x="66" y="1174"/>
                </a:lnTo>
                <a:lnTo>
                  <a:pt x="58" y="1181"/>
                </a:lnTo>
                <a:lnTo>
                  <a:pt x="56" y="1185"/>
                </a:lnTo>
                <a:lnTo>
                  <a:pt x="56" y="1185"/>
                </a:lnTo>
                <a:lnTo>
                  <a:pt x="52" y="1188"/>
                </a:lnTo>
                <a:lnTo>
                  <a:pt x="46" y="1195"/>
                </a:lnTo>
                <a:lnTo>
                  <a:pt x="26" y="1213"/>
                </a:lnTo>
                <a:lnTo>
                  <a:pt x="6" y="1230"/>
                </a:lnTo>
                <a:lnTo>
                  <a:pt x="0" y="1236"/>
                </a:lnTo>
                <a:lnTo>
                  <a:pt x="0" y="1238"/>
                </a:lnTo>
                <a:lnTo>
                  <a:pt x="0" y="1239"/>
                </a:lnTo>
                <a:lnTo>
                  <a:pt x="0" y="1239"/>
                </a:lnTo>
                <a:lnTo>
                  <a:pt x="3" y="1241"/>
                </a:lnTo>
                <a:lnTo>
                  <a:pt x="6" y="1239"/>
                </a:lnTo>
                <a:lnTo>
                  <a:pt x="15" y="1237"/>
                </a:lnTo>
                <a:lnTo>
                  <a:pt x="26" y="1233"/>
                </a:lnTo>
                <a:lnTo>
                  <a:pt x="26" y="1233"/>
                </a:lnTo>
                <a:lnTo>
                  <a:pt x="24" y="1237"/>
                </a:lnTo>
                <a:lnTo>
                  <a:pt x="21" y="1244"/>
                </a:lnTo>
                <a:lnTo>
                  <a:pt x="20" y="1248"/>
                </a:lnTo>
                <a:lnTo>
                  <a:pt x="20" y="1250"/>
                </a:lnTo>
                <a:lnTo>
                  <a:pt x="22" y="1252"/>
                </a:lnTo>
                <a:lnTo>
                  <a:pt x="26" y="1249"/>
                </a:lnTo>
                <a:lnTo>
                  <a:pt x="26" y="1249"/>
                </a:lnTo>
                <a:lnTo>
                  <a:pt x="50" y="1235"/>
                </a:lnTo>
                <a:lnTo>
                  <a:pt x="66" y="1226"/>
                </a:lnTo>
                <a:lnTo>
                  <a:pt x="66" y="1226"/>
                </a:lnTo>
                <a:lnTo>
                  <a:pt x="83" y="1219"/>
                </a:lnTo>
                <a:lnTo>
                  <a:pt x="101" y="1210"/>
                </a:lnTo>
                <a:lnTo>
                  <a:pt x="101" y="1210"/>
                </a:lnTo>
                <a:lnTo>
                  <a:pt x="113" y="1203"/>
                </a:lnTo>
                <a:lnTo>
                  <a:pt x="120" y="1201"/>
                </a:lnTo>
                <a:lnTo>
                  <a:pt x="125" y="1199"/>
                </a:lnTo>
                <a:lnTo>
                  <a:pt x="125" y="1199"/>
                </a:lnTo>
                <a:lnTo>
                  <a:pt x="129" y="1201"/>
                </a:lnTo>
                <a:lnTo>
                  <a:pt x="133" y="1203"/>
                </a:lnTo>
                <a:lnTo>
                  <a:pt x="144" y="1208"/>
                </a:lnTo>
                <a:lnTo>
                  <a:pt x="144" y="1208"/>
                </a:lnTo>
                <a:lnTo>
                  <a:pt x="148" y="1210"/>
                </a:lnTo>
                <a:lnTo>
                  <a:pt x="152" y="1213"/>
                </a:lnTo>
                <a:lnTo>
                  <a:pt x="158" y="1221"/>
                </a:lnTo>
                <a:lnTo>
                  <a:pt x="167" y="1235"/>
                </a:lnTo>
                <a:lnTo>
                  <a:pt x="167" y="1235"/>
                </a:lnTo>
                <a:lnTo>
                  <a:pt x="172" y="1239"/>
                </a:lnTo>
                <a:lnTo>
                  <a:pt x="178" y="1248"/>
                </a:lnTo>
                <a:lnTo>
                  <a:pt x="183" y="1252"/>
                </a:lnTo>
                <a:lnTo>
                  <a:pt x="187" y="1254"/>
                </a:lnTo>
                <a:lnTo>
                  <a:pt x="189" y="1254"/>
                </a:lnTo>
                <a:lnTo>
                  <a:pt x="193" y="1250"/>
                </a:lnTo>
                <a:lnTo>
                  <a:pt x="193" y="1250"/>
                </a:lnTo>
                <a:lnTo>
                  <a:pt x="194" y="1247"/>
                </a:lnTo>
                <a:lnTo>
                  <a:pt x="195" y="1243"/>
                </a:lnTo>
                <a:lnTo>
                  <a:pt x="195" y="1236"/>
                </a:lnTo>
                <a:lnTo>
                  <a:pt x="193" y="1221"/>
                </a:lnTo>
                <a:lnTo>
                  <a:pt x="193" y="1221"/>
                </a:lnTo>
                <a:lnTo>
                  <a:pt x="188" y="1188"/>
                </a:lnTo>
                <a:lnTo>
                  <a:pt x="188" y="1188"/>
                </a:lnTo>
                <a:lnTo>
                  <a:pt x="191" y="1169"/>
                </a:lnTo>
                <a:lnTo>
                  <a:pt x="195" y="1153"/>
                </a:lnTo>
                <a:lnTo>
                  <a:pt x="198" y="1147"/>
                </a:lnTo>
                <a:lnTo>
                  <a:pt x="200" y="1144"/>
                </a:lnTo>
                <a:lnTo>
                  <a:pt x="200" y="1144"/>
                </a:lnTo>
                <a:lnTo>
                  <a:pt x="206" y="1135"/>
                </a:lnTo>
                <a:lnTo>
                  <a:pt x="217" y="1117"/>
                </a:lnTo>
                <a:lnTo>
                  <a:pt x="246" y="1065"/>
                </a:lnTo>
                <a:lnTo>
                  <a:pt x="275" y="1010"/>
                </a:lnTo>
                <a:lnTo>
                  <a:pt x="286" y="991"/>
                </a:lnTo>
                <a:lnTo>
                  <a:pt x="293" y="981"/>
                </a:lnTo>
                <a:lnTo>
                  <a:pt x="293" y="981"/>
                </a:lnTo>
                <a:lnTo>
                  <a:pt x="298" y="973"/>
                </a:lnTo>
                <a:lnTo>
                  <a:pt x="306" y="959"/>
                </a:lnTo>
                <a:lnTo>
                  <a:pt x="328" y="920"/>
                </a:lnTo>
                <a:lnTo>
                  <a:pt x="351" y="879"/>
                </a:lnTo>
                <a:lnTo>
                  <a:pt x="361" y="862"/>
                </a:lnTo>
                <a:lnTo>
                  <a:pt x="368" y="851"/>
                </a:lnTo>
                <a:lnTo>
                  <a:pt x="368" y="851"/>
                </a:lnTo>
                <a:lnTo>
                  <a:pt x="386" y="824"/>
                </a:lnTo>
                <a:lnTo>
                  <a:pt x="411" y="785"/>
                </a:lnTo>
                <a:lnTo>
                  <a:pt x="446" y="727"/>
                </a:lnTo>
                <a:lnTo>
                  <a:pt x="446" y="727"/>
                </a:lnTo>
                <a:lnTo>
                  <a:pt x="480" y="660"/>
                </a:lnTo>
                <a:lnTo>
                  <a:pt x="500" y="619"/>
                </a:lnTo>
                <a:lnTo>
                  <a:pt x="510" y="599"/>
                </a:lnTo>
                <a:lnTo>
                  <a:pt x="510" y="599"/>
                </a:lnTo>
                <a:lnTo>
                  <a:pt x="522" y="576"/>
                </a:lnTo>
                <a:lnTo>
                  <a:pt x="547" y="530"/>
                </a:lnTo>
                <a:lnTo>
                  <a:pt x="585" y="462"/>
                </a:lnTo>
                <a:lnTo>
                  <a:pt x="585" y="462"/>
                </a:lnTo>
                <a:lnTo>
                  <a:pt x="597" y="472"/>
                </a:lnTo>
                <a:lnTo>
                  <a:pt x="624" y="491"/>
                </a:lnTo>
                <a:lnTo>
                  <a:pt x="637" y="503"/>
                </a:lnTo>
                <a:lnTo>
                  <a:pt x="649" y="514"/>
                </a:lnTo>
                <a:lnTo>
                  <a:pt x="657" y="523"/>
                </a:lnTo>
                <a:lnTo>
                  <a:pt x="660" y="528"/>
                </a:lnTo>
                <a:lnTo>
                  <a:pt x="661" y="530"/>
                </a:lnTo>
                <a:lnTo>
                  <a:pt x="661" y="530"/>
                </a:lnTo>
                <a:lnTo>
                  <a:pt x="660" y="537"/>
                </a:lnTo>
                <a:lnTo>
                  <a:pt x="655" y="547"/>
                </a:lnTo>
                <a:lnTo>
                  <a:pt x="643" y="574"/>
                </a:lnTo>
                <a:lnTo>
                  <a:pt x="628" y="600"/>
                </a:lnTo>
                <a:lnTo>
                  <a:pt x="619" y="621"/>
                </a:lnTo>
                <a:lnTo>
                  <a:pt x="619" y="621"/>
                </a:lnTo>
                <a:lnTo>
                  <a:pt x="609" y="643"/>
                </a:lnTo>
                <a:lnTo>
                  <a:pt x="597" y="674"/>
                </a:lnTo>
                <a:lnTo>
                  <a:pt x="586" y="706"/>
                </a:lnTo>
                <a:lnTo>
                  <a:pt x="582" y="718"/>
                </a:lnTo>
                <a:lnTo>
                  <a:pt x="580" y="727"/>
                </a:lnTo>
                <a:lnTo>
                  <a:pt x="580" y="727"/>
                </a:lnTo>
                <a:lnTo>
                  <a:pt x="575" y="802"/>
                </a:lnTo>
                <a:lnTo>
                  <a:pt x="569" y="876"/>
                </a:lnTo>
                <a:lnTo>
                  <a:pt x="569" y="876"/>
                </a:lnTo>
                <a:lnTo>
                  <a:pt x="569" y="883"/>
                </a:lnTo>
                <a:lnTo>
                  <a:pt x="571" y="894"/>
                </a:lnTo>
                <a:lnTo>
                  <a:pt x="575" y="908"/>
                </a:lnTo>
                <a:lnTo>
                  <a:pt x="579" y="923"/>
                </a:lnTo>
                <a:lnTo>
                  <a:pt x="585" y="937"/>
                </a:lnTo>
                <a:lnTo>
                  <a:pt x="591" y="950"/>
                </a:lnTo>
                <a:lnTo>
                  <a:pt x="597" y="959"/>
                </a:lnTo>
                <a:lnTo>
                  <a:pt x="601" y="963"/>
                </a:lnTo>
                <a:lnTo>
                  <a:pt x="603" y="964"/>
                </a:lnTo>
                <a:lnTo>
                  <a:pt x="603" y="964"/>
                </a:lnTo>
                <a:lnTo>
                  <a:pt x="621" y="971"/>
                </a:lnTo>
                <a:lnTo>
                  <a:pt x="628" y="974"/>
                </a:lnTo>
                <a:lnTo>
                  <a:pt x="634" y="974"/>
                </a:lnTo>
                <a:lnTo>
                  <a:pt x="634" y="974"/>
                </a:lnTo>
                <a:lnTo>
                  <a:pt x="648" y="973"/>
                </a:lnTo>
                <a:lnTo>
                  <a:pt x="666" y="969"/>
                </a:lnTo>
                <a:lnTo>
                  <a:pt x="685" y="963"/>
                </a:lnTo>
                <a:lnTo>
                  <a:pt x="699" y="958"/>
                </a:lnTo>
                <a:lnTo>
                  <a:pt x="699" y="958"/>
                </a:lnTo>
                <a:lnTo>
                  <a:pt x="713" y="947"/>
                </a:lnTo>
                <a:lnTo>
                  <a:pt x="735" y="930"/>
                </a:lnTo>
                <a:lnTo>
                  <a:pt x="761" y="908"/>
                </a:lnTo>
                <a:lnTo>
                  <a:pt x="798" y="951"/>
                </a:lnTo>
                <a:lnTo>
                  <a:pt x="777" y="990"/>
                </a:lnTo>
                <a:lnTo>
                  <a:pt x="777" y="990"/>
                </a:lnTo>
                <a:lnTo>
                  <a:pt x="777" y="997"/>
                </a:lnTo>
                <a:lnTo>
                  <a:pt x="776" y="1009"/>
                </a:lnTo>
                <a:lnTo>
                  <a:pt x="776" y="1009"/>
                </a:lnTo>
                <a:lnTo>
                  <a:pt x="775" y="1043"/>
                </a:lnTo>
                <a:lnTo>
                  <a:pt x="772" y="1082"/>
                </a:lnTo>
                <a:lnTo>
                  <a:pt x="772" y="1082"/>
                </a:lnTo>
                <a:lnTo>
                  <a:pt x="771" y="1088"/>
                </a:lnTo>
                <a:lnTo>
                  <a:pt x="769" y="1098"/>
                </a:lnTo>
                <a:lnTo>
                  <a:pt x="761" y="1122"/>
                </a:lnTo>
                <a:lnTo>
                  <a:pt x="760" y="1134"/>
                </a:lnTo>
                <a:lnTo>
                  <a:pt x="760" y="1145"/>
                </a:lnTo>
                <a:lnTo>
                  <a:pt x="761" y="1148"/>
                </a:lnTo>
                <a:lnTo>
                  <a:pt x="764" y="1152"/>
                </a:lnTo>
                <a:lnTo>
                  <a:pt x="766" y="1155"/>
                </a:lnTo>
                <a:lnTo>
                  <a:pt x="771" y="1156"/>
                </a:lnTo>
                <a:lnTo>
                  <a:pt x="771" y="1156"/>
                </a:lnTo>
                <a:lnTo>
                  <a:pt x="776" y="1155"/>
                </a:lnTo>
                <a:lnTo>
                  <a:pt x="782" y="1153"/>
                </a:lnTo>
                <a:lnTo>
                  <a:pt x="787" y="1151"/>
                </a:lnTo>
                <a:lnTo>
                  <a:pt x="793" y="1147"/>
                </a:lnTo>
                <a:lnTo>
                  <a:pt x="806" y="1138"/>
                </a:lnTo>
                <a:lnTo>
                  <a:pt x="818" y="1125"/>
                </a:lnTo>
                <a:lnTo>
                  <a:pt x="830" y="1111"/>
                </a:lnTo>
                <a:lnTo>
                  <a:pt x="843" y="1095"/>
                </a:lnTo>
                <a:lnTo>
                  <a:pt x="852" y="1077"/>
                </a:lnTo>
                <a:lnTo>
                  <a:pt x="860" y="1060"/>
                </a:lnTo>
                <a:lnTo>
                  <a:pt x="860" y="1060"/>
                </a:lnTo>
                <a:lnTo>
                  <a:pt x="890" y="985"/>
                </a:lnTo>
                <a:lnTo>
                  <a:pt x="901" y="952"/>
                </a:lnTo>
                <a:lnTo>
                  <a:pt x="904" y="941"/>
                </a:lnTo>
                <a:lnTo>
                  <a:pt x="906" y="934"/>
                </a:lnTo>
                <a:lnTo>
                  <a:pt x="906" y="934"/>
                </a:lnTo>
                <a:lnTo>
                  <a:pt x="906" y="924"/>
                </a:lnTo>
                <a:lnTo>
                  <a:pt x="902" y="917"/>
                </a:lnTo>
                <a:lnTo>
                  <a:pt x="897" y="911"/>
                </a:lnTo>
                <a:lnTo>
                  <a:pt x="891" y="907"/>
                </a:lnTo>
                <a:lnTo>
                  <a:pt x="891" y="907"/>
                </a:lnTo>
                <a:lnTo>
                  <a:pt x="884" y="902"/>
                </a:lnTo>
                <a:lnTo>
                  <a:pt x="876" y="896"/>
                </a:lnTo>
                <a:lnTo>
                  <a:pt x="869" y="890"/>
                </a:lnTo>
                <a:lnTo>
                  <a:pt x="830" y="802"/>
                </a:lnTo>
                <a:lnTo>
                  <a:pt x="830" y="802"/>
                </a:lnTo>
                <a:lnTo>
                  <a:pt x="847" y="783"/>
                </a:lnTo>
                <a:lnTo>
                  <a:pt x="886" y="746"/>
                </a:lnTo>
                <a:lnTo>
                  <a:pt x="908" y="725"/>
                </a:lnTo>
                <a:lnTo>
                  <a:pt x="929" y="708"/>
                </a:lnTo>
                <a:lnTo>
                  <a:pt x="937" y="702"/>
                </a:lnTo>
                <a:lnTo>
                  <a:pt x="944" y="697"/>
                </a:lnTo>
                <a:lnTo>
                  <a:pt x="950" y="695"/>
                </a:lnTo>
                <a:lnTo>
                  <a:pt x="954" y="695"/>
                </a:lnTo>
                <a:lnTo>
                  <a:pt x="954" y="695"/>
                </a:lnTo>
                <a:lnTo>
                  <a:pt x="956" y="697"/>
                </a:lnTo>
                <a:lnTo>
                  <a:pt x="959" y="705"/>
                </a:lnTo>
                <a:lnTo>
                  <a:pt x="962" y="727"/>
                </a:lnTo>
                <a:lnTo>
                  <a:pt x="966" y="758"/>
                </a:lnTo>
                <a:lnTo>
                  <a:pt x="968" y="792"/>
                </a:lnTo>
                <a:lnTo>
                  <a:pt x="972" y="856"/>
                </a:lnTo>
                <a:lnTo>
                  <a:pt x="973" y="888"/>
                </a:lnTo>
                <a:lnTo>
                  <a:pt x="973" y="888"/>
                </a:lnTo>
                <a:lnTo>
                  <a:pt x="974" y="967"/>
                </a:lnTo>
                <a:lnTo>
                  <a:pt x="974" y="967"/>
                </a:lnTo>
                <a:lnTo>
                  <a:pt x="977" y="998"/>
                </a:lnTo>
                <a:lnTo>
                  <a:pt x="982" y="1067"/>
                </a:lnTo>
                <a:lnTo>
                  <a:pt x="985" y="1106"/>
                </a:lnTo>
                <a:lnTo>
                  <a:pt x="989" y="1140"/>
                </a:lnTo>
                <a:lnTo>
                  <a:pt x="994" y="1165"/>
                </a:lnTo>
                <a:lnTo>
                  <a:pt x="997" y="1173"/>
                </a:lnTo>
                <a:lnTo>
                  <a:pt x="1000" y="1176"/>
                </a:lnTo>
                <a:lnTo>
                  <a:pt x="1000" y="1176"/>
                </a:lnTo>
                <a:lnTo>
                  <a:pt x="1007" y="1180"/>
                </a:lnTo>
                <a:lnTo>
                  <a:pt x="1019" y="1184"/>
                </a:lnTo>
                <a:lnTo>
                  <a:pt x="1035" y="1186"/>
                </a:lnTo>
                <a:lnTo>
                  <a:pt x="1052" y="1187"/>
                </a:lnTo>
                <a:lnTo>
                  <a:pt x="1070" y="1187"/>
                </a:lnTo>
                <a:lnTo>
                  <a:pt x="1087" y="1185"/>
                </a:lnTo>
                <a:lnTo>
                  <a:pt x="1103" y="1182"/>
                </a:lnTo>
                <a:lnTo>
                  <a:pt x="1110" y="1180"/>
                </a:lnTo>
                <a:lnTo>
                  <a:pt x="1116" y="1176"/>
                </a:lnTo>
                <a:lnTo>
                  <a:pt x="1116" y="1176"/>
                </a:lnTo>
                <a:lnTo>
                  <a:pt x="1122" y="1173"/>
                </a:lnTo>
                <a:lnTo>
                  <a:pt x="1129" y="1168"/>
                </a:lnTo>
                <a:lnTo>
                  <a:pt x="1144" y="1155"/>
                </a:lnTo>
                <a:lnTo>
                  <a:pt x="1158" y="1139"/>
                </a:lnTo>
                <a:lnTo>
                  <a:pt x="1173" y="1122"/>
                </a:lnTo>
                <a:lnTo>
                  <a:pt x="1196" y="1093"/>
                </a:lnTo>
                <a:lnTo>
                  <a:pt x="1206" y="1079"/>
                </a:lnTo>
                <a:lnTo>
                  <a:pt x="1206" y="1079"/>
                </a:lnTo>
                <a:lnTo>
                  <a:pt x="1208" y="1156"/>
                </a:lnTo>
                <a:lnTo>
                  <a:pt x="1208" y="1156"/>
                </a:lnTo>
                <a:lnTo>
                  <a:pt x="1208" y="1173"/>
                </a:lnTo>
                <a:lnTo>
                  <a:pt x="1208" y="1184"/>
                </a:lnTo>
                <a:lnTo>
                  <a:pt x="1208" y="1195"/>
                </a:lnTo>
                <a:lnTo>
                  <a:pt x="1208" y="1195"/>
                </a:lnTo>
                <a:lnTo>
                  <a:pt x="1210" y="1211"/>
                </a:lnTo>
                <a:lnTo>
                  <a:pt x="1212" y="1226"/>
                </a:lnTo>
                <a:lnTo>
                  <a:pt x="1212" y="1226"/>
                </a:lnTo>
                <a:lnTo>
                  <a:pt x="1212" y="1231"/>
                </a:lnTo>
                <a:lnTo>
                  <a:pt x="1209" y="1237"/>
                </a:lnTo>
                <a:lnTo>
                  <a:pt x="1206" y="1250"/>
                </a:lnTo>
                <a:lnTo>
                  <a:pt x="1204" y="1256"/>
                </a:lnTo>
                <a:lnTo>
                  <a:pt x="1204" y="1261"/>
                </a:lnTo>
                <a:lnTo>
                  <a:pt x="1206" y="1266"/>
                </a:lnTo>
                <a:lnTo>
                  <a:pt x="1207" y="1267"/>
                </a:lnTo>
                <a:lnTo>
                  <a:pt x="1208" y="1267"/>
                </a:lnTo>
                <a:lnTo>
                  <a:pt x="1208" y="1267"/>
                </a:lnTo>
                <a:lnTo>
                  <a:pt x="1213" y="1267"/>
                </a:lnTo>
                <a:lnTo>
                  <a:pt x="1217" y="1266"/>
                </a:lnTo>
                <a:lnTo>
                  <a:pt x="1219" y="1264"/>
                </a:lnTo>
                <a:lnTo>
                  <a:pt x="1223" y="1260"/>
                </a:lnTo>
                <a:lnTo>
                  <a:pt x="1227" y="1250"/>
                </a:lnTo>
                <a:lnTo>
                  <a:pt x="1233" y="1239"/>
                </a:lnTo>
                <a:lnTo>
                  <a:pt x="1233" y="1239"/>
                </a:lnTo>
                <a:lnTo>
                  <a:pt x="1240" y="1221"/>
                </a:lnTo>
                <a:lnTo>
                  <a:pt x="1248" y="1198"/>
                </a:lnTo>
                <a:lnTo>
                  <a:pt x="1253" y="1187"/>
                </a:lnTo>
                <a:lnTo>
                  <a:pt x="1258" y="1180"/>
                </a:lnTo>
                <a:lnTo>
                  <a:pt x="1259" y="1176"/>
                </a:lnTo>
                <a:lnTo>
                  <a:pt x="1261" y="1175"/>
                </a:lnTo>
                <a:lnTo>
                  <a:pt x="1264" y="1175"/>
                </a:lnTo>
                <a:lnTo>
                  <a:pt x="1266" y="1176"/>
                </a:lnTo>
                <a:lnTo>
                  <a:pt x="1266" y="1176"/>
                </a:lnTo>
                <a:lnTo>
                  <a:pt x="1271" y="1182"/>
                </a:lnTo>
                <a:lnTo>
                  <a:pt x="1276" y="1191"/>
                </a:lnTo>
                <a:lnTo>
                  <a:pt x="1288" y="1210"/>
                </a:lnTo>
                <a:lnTo>
                  <a:pt x="1304" y="1241"/>
                </a:lnTo>
                <a:lnTo>
                  <a:pt x="1304" y="1241"/>
                </a:lnTo>
                <a:lnTo>
                  <a:pt x="1313" y="1252"/>
                </a:lnTo>
                <a:lnTo>
                  <a:pt x="1332" y="1267"/>
                </a:lnTo>
                <a:lnTo>
                  <a:pt x="1340" y="1275"/>
                </a:lnTo>
                <a:lnTo>
                  <a:pt x="1350" y="1281"/>
                </a:lnTo>
                <a:lnTo>
                  <a:pt x="1357" y="1284"/>
                </a:lnTo>
                <a:lnTo>
                  <a:pt x="1363" y="1285"/>
                </a:lnTo>
                <a:lnTo>
                  <a:pt x="1363" y="1285"/>
                </a:lnTo>
                <a:lnTo>
                  <a:pt x="1367" y="1284"/>
                </a:lnTo>
                <a:lnTo>
                  <a:pt x="1370" y="1282"/>
                </a:lnTo>
                <a:lnTo>
                  <a:pt x="1371" y="1281"/>
                </a:lnTo>
                <a:lnTo>
                  <a:pt x="1373" y="1277"/>
                </a:lnTo>
                <a:lnTo>
                  <a:pt x="1374" y="1272"/>
                </a:lnTo>
                <a:lnTo>
                  <a:pt x="1375" y="1271"/>
                </a:lnTo>
                <a:lnTo>
                  <a:pt x="1375" y="1271"/>
                </a:lnTo>
                <a:lnTo>
                  <a:pt x="1381" y="1273"/>
                </a:lnTo>
                <a:lnTo>
                  <a:pt x="1397" y="1278"/>
                </a:lnTo>
                <a:lnTo>
                  <a:pt x="1405" y="1279"/>
                </a:lnTo>
                <a:lnTo>
                  <a:pt x="1411" y="1279"/>
                </a:lnTo>
                <a:lnTo>
                  <a:pt x="1415" y="1279"/>
                </a:lnTo>
                <a:lnTo>
                  <a:pt x="1416" y="1278"/>
                </a:lnTo>
                <a:lnTo>
                  <a:pt x="1417" y="1276"/>
                </a:lnTo>
                <a:lnTo>
                  <a:pt x="1417" y="1273"/>
                </a:lnTo>
                <a:lnTo>
                  <a:pt x="1417" y="1273"/>
                </a:lnTo>
                <a:lnTo>
                  <a:pt x="1415" y="1268"/>
                </a:lnTo>
                <a:lnTo>
                  <a:pt x="1410" y="1261"/>
                </a:lnTo>
                <a:lnTo>
                  <a:pt x="1398" y="1248"/>
                </a:lnTo>
                <a:lnTo>
                  <a:pt x="1382" y="1235"/>
                </a:lnTo>
                <a:lnTo>
                  <a:pt x="1369" y="1222"/>
                </a:lnTo>
                <a:lnTo>
                  <a:pt x="1369" y="1222"/>
                </a:lnTo>
                <a:lnTo>
                  <a:pt x="1364" y="1216"/>
                </a:lnTo>
                <a:lnTo>
                  <a:pt x="1359" y="1210"/>
                </a:lnTo>
                <a:lnTo>
                  <a:pt x="1353" y="1196"/>
                </a:lnTo>
                <a:lnTo>
                  <a:pt x="1347" y="1182"/>
                </a:lnTo>
                <a:lnTo>
                  <a:pt x="1344" y="1174"/>
                </a:lnTo>
                <a:lnTo>
                  <a:pt x="1344" y="1174"/>
                </a:lnTo>
                <a:lnTo>
                  <a:pt x="1334" y="1157"/>
                </a:lnTo>
                <a:lnTo>
                  <a:pt x="1325" y="1141"/>
                </a:lnTo>
                <a:lnTo>
                  <a:pt x="1325" y="1141"/>
                </a:lnTo>
                <a:lnTo>
                  <a:pt x="1323" y="1138"/>
                </a:lnTo>
                <a:lnTo>
                  <a:pt x="1319" y="1133"/>
                </a:lnTo>
                <a:lnTo>
                  <a:pt x="1310" y="1124"/>
                </a:lnTo>
                <a:lnTo>
                  <a:pt x="1301" y="1117"/>
                </a:lnTo>
                <a:lnTo>
                  <a:pt x="1299" y="1114"/>
                </a:lnTo>
                <a:lnTo>
                  <a:pt x="1298" y="1112"/>
                </a:lnTo>
                <a:lnTo>
                  <a:pt x="1298" y="1112"/>
                </a:lnTo>
                <a:lnTo>
                  <a:pt x="1293" y="1104"/>
                </a:lnTo>
                <a:lnTo>
                  <a:pt x="1284" y="1088"/>
                </a:lnTo>
                <a:lnTo>
                  <a:pt x="1271" y="1066"/>
                </a:lnTo>
                <a:lnTo>
                  <a:pt x="1271" y="1066"/>
                </a:lnTo>
                <a:lnTo>
                  <a:pt x="1273" y="1064"/>
                </a:lnTo>
                <a:lnTo>
                  <a:pt x="1279" y="1056"/>
                </a:lnTo>
                <a:lnTo>
                  <a:pt x="1288" y="1042"/>
                </a:lnTo>
                <a:lnTo>
                  <a:pt x="1292" y="1033"/>
                </a:lnTo>
                <a:lnTo>
                  <a:pt x="1295" y="1022"/>
                </a:lnTo>
                <a:lnTo>
                  <a:pt x="1295" y="1022"/>
                </a:lnTo>
                <a:lnTo>
                  <a:pt x="1301" y="1002"/>
                </a:lnTo>
                <a:lnTo>
                  <a:pt x="1302" y="993"/>
                </a:lnTo>
                <a:lnTo>
                  <a:pt x="1302" y="985"/>
                </a:lnTo>
                <a:lnTo>
                  <a:pt x="1302" y="977"/>
                </a:lnTo>
                <a:lnTo>
                  <a:pt x="1300" y="969"/>
                </a:lnTo>
                <a:lnTo>
                  <a:pt x="1294" y="948"/>
                </a:lnTo>
                <a:lnTo>
                  <a:pt x="1294" y="948"/>
                </a:lnTo>
                <a:lnTo>
                  <a:pt x="1287" y="929"/>
                </a:lnTo>
                <a:lnTo>
                  <a:pt x="1283" y="916"/>
                </a:lnTo>
                <a:lnTo>
                  <a:pt x="1281" y="906"/>
                </a:lnTo>
                <a:lnTo>
                  <a:pt x="1281" y="897"/>
                </a:lnTo>
                <a:lnTo>
                  <a:pt x="1281" y="897"/>
                </a:lnTo>
                <a:lnTo>
                  <a:pt x="1279" y="882"/>
                </a:lnTo>
                <a:lnTo>
                  <a:pt x="1277" y="860"/>
                </a:lnTo>
                <a:lnTo>
                  <a:pt x="1275" y="848"/>
                </a:lnTo>
                <a:lnTo>
                  <a:pt x="1272" y="836"/>
                </a:lnTo>
                <a:lnTo>
                  <a:pt x="1269" y="826"/>
                </a:lnTo>
                <a:lnTo>
                  <a:pt x="1265" y="819"/>
                </a:lnTo>
                <a:lnTo>
                  <a:pt x="1265" y="819"/>
                </a:lnTo>
                <a:lnTo>
                  <a:pt x="1259" y="813"/>
                </a:lnTo>
                <a:lnTo>
                  <a:pt x="1253" y="808"/>
                </a:lnTo>
                <a:lnTo>
                  <a:pt x="1246" y="804"/>
                </a:lnTo>
                <a:lnTo>
                  <a:pt x="1238" y="800"/>
                </a:lnTo>
                <a:lnTo>
                  <a:pt x="1225" y="797"/>
                </a:lnTo>
                <a:lnTo>
                  <a:pt x="1220" y="796"/>
                </a:lnTo>
                <a:lnTo>
                  <a:pt x="1192" y="736"/>
                </a:lnTo>
                <a:lnTo>
                  <a:pt x="1192" y="736"/>
                </a:lnTo>
                <a:lnTo>
                  <a:pt x="1189" y="639"/>
                </a:lnTo>
                <a:lnTo>
                  <a:pt x="1185" y="558"/>
                </a:lnTo>
                <a:lnTo>
                  <a:pt x="1180" y="490"/>
                </a:lnTo>
                <a:lnTo>
                  <a:pt x="1180" y="490"/>
                </a:lnTo>
                <a:lnTo>
                  <a:pt x="1178" y="467"/>
                </a:lnTo>
                <a:lnTo>
                  <a:pt x="1173" y="446"/>
                </a:lnTo>
                <a:lnTo>
                  <a:pt x="1168" y="428"/>
                </a:lnTo>
                <a:lnTo>
                  <a:pt x="1161" y="414"/>
                </a:lnTo>
                <a:lnTo>
                  <a:pt x="1155" y="402"/>
                </a:lnTo>
                <a:lnTo>
                  <a:pt x="1148" y="391"/>
                </a:lnTo>
                <a:lnTo>
                  <a:pt x="1139" y="381"/>
                </a:lnTo>
                <a:lnTo>
                  <a:pt x="1131" y="372"/>
                </a:lnTo>
                <a:lnTo>
                  <a:pt x="1131" y="372"/>
                </a:lnTo>
                <a:lnTo>
                  <a:pt x="1117" y="355"/>
                </a:lnTo>
                <a:lnTo>
                  <a:pt x="1105" y="340"/>
                </a:lnTo>
                <a:lnTo>
                  <a:pt x="1093" y="325"/>
                </a:lnTo>
                <a:lnTo>
                  <a:pt x="1079" y="309"/>
                </a:lnTo>
                <a:lnTo>
                  <a:pt x="1079" y="309"/>
                </a:lnTo>
                <a:lnTo>
                  <a:pt x="1060" y="290"/>
                </a:lnTo>
                <a:lnTo>
                  <a:pt x="1041" y="267"/>
                </a:lnTo>
                <a:lnTo>
                  <a:pt x="1008" y="226"/>
                </a:lnTo>
                <a:lnTo>
                  <a:pt x="1008" y="226"/>
                </a:lnTo>
                <a:lnTo>
                  <a:pt x="997" y="214"/>
                </a:lnTo>
                <a:lnTo>
                  <a:pt x="989" y="205"/>
                </a:lnTo>
                <a:lnTo>
                  <a:pt x="979" y="199"/>
                </a:lnTo>
                <a:lnTo>
                  <a:pt x="965" y="193"/>
                </a:lnTo>
                <a:lnTo>
                  <a:pt x="965" y="193"/>
                </a:lnTo>
                <a:lnTo>
                  <a:pt x="948" y="187"/>
                </a:lnTo>
                <a:lnTo>
                  <a:pt x="932" y="183"/>
                </a:lnTo>
                <a:lnTo>
                  <a:pt x="919" y="182"/>
                </a:lnTo>
                <a:lnTo>
                  <a:pt x="910" y="181"/>
                </a:lnTo>
                <a:lnTo>
                  <a:pt x="910" y="181"/>
                </a:lnTo>
                <a:lnTo>
                  <a:pt x="818" y="178"/>
                </a:lnTo>
                <a:lnTo>
                  <a:pt x="804" y="166"/>
                </a:lnTo>
                <a:lnTo>
                  <a:pt x="804" y="166"/>
                </a:lnTo>
                <a:lnTo>
                  <a:pt x="794" y="132"/>
                </a:lnTo>
                <a:lnTo>
                  <a:pt x="786" y="102"/>
                </a:lnTo>
                <a:lnTo>
                  <a:pt x="776" y="74"/>
                </a:lnTo>
                <a:lnTo>
                  <a:pt x="776" y="74"/>
                </a:lnTo>
                <a:lnTo>
                  <a:pt x="769" y="54"/>
                </a:lnTo>
                <a:lnTo>
                  <a:pt x="761" y="39"/>
                </a:lnTo>
                <a:lnTo>
                  <a:pt x="758" y="33"/>
                </a:lnTo>
                <a:lnTo>
                  <a:pt x="753" y="28"/>
                </a:lnTo>
                <a:lnTo>
                  <a:pt x="748" y="23"/>
                </a:lnTo>
                <a:lnTo>
                  <a:pt x="741" y="20"/>
                </a:lnTo>
                <a:lnTo>
                  <a:pt x="741" y="20"/>
                </a:lnTo>
                <a:lnTo>
                  <a:pt x="725" y="15"/>
                </a:lnTo>
                <a:lnTo>
                  <a:pt x="707" y="10"/>
                </a:lnTo>
                <a:lnTo>
                  <a:pt x="688" y="6"/>
                </a:lnTo>
                <a:lnTo>
                  <a:pt x="688" y="6"/>
                </a:lnTo>
                <a:lnTo>
                  <a:pt x="679" y="4"/>
                </a:lnTo>
                <a:lnTo>
                  <a:pt x="672" y="1"/>
                </a:lnTo>
                <a:lnTo>
                  <a:pt x="666" y="0"/>
                </a:lnTo>
                <a:lnTo>
                  <a:pt x="634" y="0"/>
                </a:lnTo>
                <a:lnTo>
                  <a:pt x="615" y="4"/>
                </a:lnTo>
                <a:lnTo>
                  <a:pt x="615" y="4"/>
                </a:lnTo>
                <a:lnTo>
                  <a:pt x="607" y="4"/>
                </a:lnTo>
                <a:lnTo>
                  <a:pt x="588" y="6"/>
                </a:lnTo>
                <a:lnTo>
                  <a:pt x="576" y="9"/>
                </a:lnTo>
                <a:lnTo>
                  <a:pt x="563" y="14"/>
                </a:lnTo>
                <a:lnTo>
                  <a:pt x="550" y="18"/>
                </a:lnTo>
                <a:lnTo>
                  <a:pt x="538" y="27"/>
                </a:lnTo>
                <a:lnTo>
                  <a:pt x="538" y="27"/>
                </a:lnTo>
                <a:lnTo>
                  <a:pt x="532" y="32"/>
                </a:lnTo>
                <a:lnTo>
                  <a:pt x="527" y="38"/>
                </a:lnTo>
                <a:lnTo>
                  <a:pt x="522" y="45"/>
                </a:lnTo>
                <a:lnTo>
                  <a:pt x="517" y="54"/>
                </a:lnTo>
                <a:lnTo>
                  <a:pt x="509" y="73"/>
                </a:lnTo>
                <a:lnTo>
                  <a:pt x="502" y="92"/>
                </a:lnTo>
                <a:lnTo>
                  <a:pt x="498" y="112"/>
                </a:lnTo>
                <a:lnTo>
                  <a:pt x="494" y="129"/>
                </a:lnTo>
                <a:lnTo>
                  <a:pt x="492" y="141"/>
                </a:lnTo>
                <a:lnTo>
                  <a:pt x="492" y="147"/>
                </a:lnTo>
                <a:lnTo>
                  <a:pt x="492" y="147"/>
                </a:lnTo>
                <a:lnTo>
                  <a:pt x="493" y="155"/>
                </a:lnTo>
                <a:lnTo>
                  <a:pt x="493" y="170"/>
                </a:lnTo>
                <a:lnTo>
                  <a:pt x="494" y="185"/>
                </a:lnTo>
                <a:lnTo>
                  <a:pt x="496" y="197"/>
                </a:lnTo>
                <a:lnTo>
                  <a:pt x="496" y="197"/>
                </a:lnTo>
                <a:lnTo>
                  <a:pt x="501" y="208"/>
                </a:lnTo>
                <a:lnTo>
                  <a:pt x="509" y="222"/>
                </a:lnTo>
                <a:lnTo>
                  <a:pt x="518" y="240"/>
                </a:lnTo>
                <a:lnTo>
                  <a:pt x="518" y="2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10BCCB1A-1278-4341-82EB-4005FD22E1F4}"/>
              </a:ext>
            </a:extLst>
          </p:cNvPr>
          <p:cNvSpPr>
            <a:spLocks/>
          </p:cNvSpPr>
          <p:nvPr/>
        </p:nvSpPr>
        <p:spPr bwMode="auto">
          <a:xfrm>
            <a:off x="773432" y="3859936"/>
            <a:ext cx="2454972" cy="2312264"/>
          </a:xfrm>
          <a:custGeom>
            <a:avLst/>
            <a:gdLst>
              <a:gd name="T0" fmla="*/ 585 w 1187"/>
              <a:gd name="T1" fmla="*/ 22 h 1118"/>
              <a:gd name="T2" fmla="*/ 449 w 1187"/>
              <a:gd name="T3" fmla="*/ 20 h 1118"/>
              <a:gd name="T4" fmla="*/ 363 w 1187"/>
              <a:gd name="T5" fmla="*/ 38 h 1118"/>
              <a:gd name="T6" fmla="*/ 299 w 1187"/>
              <a:gd name="T7" fmla="*/ 91 h 1118"/>
              <a:gd name="T8" fmla="*/ 247 w 1187"/>
              <a:gd name="T9" fmla="*/ 209 h 1118"/>
              <a:gd name="T10" fmla="*/ 220 w 1187"/>
              <a:gd name="T11" fmla="*/ 337 h 1118"/>
              <a:gd name="T12" fmla="*/ 207 w 1187"/>
              <a:gd name="T13" fmla="*/ 496 h 1118"/>
              <a:gd name="T14" fmla="*/ 191 w 1187"/>
              <a:gd name="T15" fmla="*/ 626 h 1118"/>
              <a:gd name="T16" fmla="*/ 161 w 1187"/>
              <a:gd name="T17" fmla="*/ 884 h 1118"/>
              <a:gd name="T18" fmla="*/ 136 w 1187"/>
              <a:gd name="T19" fmla="*/ 951 h 1118"/>
              <a:gd name="T20" fmla="*/ 58 w 1187"/>
              <a:gd name="T21" fmla="*/ 1032 h 1118"/>
              <a:gd name="T22" fmla="*/ 0 w 1187"/>
              <a:gd name="T23" fmla="*/ 1077 h 1118"/>
              <a:gd name="T24" fmla="*/ 35 w 1187"/>
              <a:gd name="T25" fmla="*/ 1074 h 1118"/>
              <a:gd name="T26" fmla="*/ 57 w 1187"/>
              <a:gd name="T27" fmla="*/ 1079 h 1118"/>
              <a:gd name="T28" fmla="*/ 82 w 1187"/>
              <a:gd name="T29" fmla="*/ 1073 h 1118"/>
              <a:gd name="T30" fmla="*/ 134 w 1187"/>
              <a:gd name="T31" fmla="*/ 1034 h 1118"/>
              <a:gd name="T32" fmla="*/ 167 w 1187"/>
              <a:gd name="T33" fmla="*/ 1067 h 1118"/>
              <a:gd name="T34" fmla="*/ 195 w 1187"/>
              <a:gd name="T35" fmla="*/ 1081 h 1118"/>
              <a:gd name="T36" fmla="*/ 188 w 1187"/>
              <a:gd name="T37" fmla="*/ 1047 h 1118"/>
              <a:gd name="T38" fmla="*/ 255 w 1187"/>
              <a:gd name="T39" fmla="*/ 783 h 1118"/>
              <a:gd name="T40" fmla="*/ 318 w 1187"/>
              <a:gd name="T41" fmla="*/ 549 h 1118"/>
              <a:gd name="T42" fmla="*/ 420 w 1187"/>
              <a:gd name="T43" fmla="*/ 379 h 1118"/>
              <a:gd name="T44" fmla="*/ 391 w 1187"/>
              <a:gd name="T45" fmla="*/ 423 h 1118"/>
              <a:gd name="T46" fmla="*/ 385 w 1187"/>
              <a:gd name="T47" fmla="*/ 501 h 1118"/>
              <a:gd name="T48" fmla="*/ 393 w 1187"/>
              <a:gd name="T49" fmla="*/ 525 h 1118"/>
              <a:gd name="T50" fmla="*/ 426 w 1187"/>
              <a:gd name="T51" fmla="*/ 580 h 1118"/>
              <a:gd name="T52" fmla="*/ 442 w 1187"/>
              <a:gd name="T53" fmla="*/ 593 h 1118"/>
              <a:gd name="T54" fmla="*/ 483 w 1187"/>
              <a:gd name="T55" fmla="*/ 606 h 1118"/>
              <a:gd name="T56" fmla="*/ 517 w 1187"/>
              <a:gd name="T57" fmla="*/ 897 h 1118"/>
              <a:gd name="T58" fmla="*/ 529 w 1187"/>
              <a:gd name="T59" fmla="*/ 1001 h 1118"/>
              <a:gd name="T60" fmla="*/ 559 w 1187"/>
              <a:gd name="T61" fmla="*/ 1043 h 1118"/>
              <a:gd name="T62" fmla="*/ 633 w 1187"/>
              <a:gd name="T63" fmla="*/ 1051 h 1118"/>
              <a:gd name="T64" fmla="*/ 678 w 1187"/>
              <a:gd name="T65" fmla="*/ 959 h 1118"/>
              <a:gd name="T66" fmla="*/ 761 w 1187"/>
              <a:gd name="T67" fmla="*/ 922 h 1118"/>
              <a:gd name="T68" fmla="*/ 813 w 1187"/>
              <a:gd name="T69" fmla="*/ 956 h 1118"/>
              <a:gd name="T70" fmla="*/ 897 w 1187"/>
              <a:gd name="T71" fmla="*/ 936 h 1118"/>
              <a:gd name="T72" fmla="*/ 927 w 1187"/>
              <a:gd name="T73" fmla="*/ 912 h 1118"/>
              <a:gd name="T74" fmla="*/ 916 w 1187"/>
              <a:gd name="T75" fmla="*/ 1010 h 1118"/>
              <a:gd name="T76" fmla="*/ 942 w 1187"/>
              <a:gd name="T77" fmla="*/ 1032 h 1118"/>
              <a:gd name="T78" fmla="*/ 952 w 1187"/>
              <a:gd name="T79" fmla="*/ 1073 h 1118"/>
              <a:gd name="T80" fmla="*/ 965 w 1187"/>
              <a:gd name="T81" fmla="*/ 1091 h 1118"/>
              <a:gd name="T82" fmla="*/ 984 w 1187"/>
              <a:gd name="T83" fmla="*/ 1032 h 1118"/>
              <a:gd name="T84" fmla="*/ 1049 w 1187"/>
              <a:gd name="T85" fmla="*/ 1072 h 1118"/>
              <a:gd name="T86" fmla="*/ 1133 w 1187"/>
              <a:gd name="T87" fmla="*/ 1118 h 1118"/>
              <a:gd name="T88" fmla="*/ 1145 w 1187"/>
              <a:gd name="T89" fmla="*/ 1101 h 1118"/>
              <a:gd name="T90" fmla="*/ 1182 w 1187"/>
              <a:gd name="T91" fmla="*/ 1110 h 1118"/>
              <a:gd name="T92" fmla="*/ 1165 w 1187"/>
              <a:gd name="T93" fmla="*/ 1078 h 1118"/>
              <a:gd name="T94" fmla="*/ 1150 w 1187"/>
              <a:gd name="T95" fmla="*/ 1055 h 1118"/>
              <a:gd name="T96" fmla="*/ 1058 w 1187"/>
              <a:gd name="T97" fmla="*/ 964 h 1118"/>
              <a:gd name="T98" fmla="*/ 1078 w 1187"/>
              <a:gd name="T99" fmla="*/ 906 h 1118"/>
              <a:gd name="T100" fmla="*/ 1100 w 1187"/>
              <a:gd name="T101" fmla="*/ 777 h 1118"/>
              <a:gd name="T102" fmla="*/ 1073 w 1187"/>
              <a:gd name="T103" fmla="*/ 752 h 1118"/>
              <a:gd name="T104" fmla="*/ 1011 w 1187"/>
              <a:gd name="T105" fmla="*/ 696 h 1118"/>
              <a:gd name="T106" fmla="*/ 979 w 1187"/>
              <a:gd name="T107" fmla="*/ 508 h 1118"/>
              <a:gd name="T108" fmla="*/ 975 w 1187"/>
              <a:gd name="T109" fmla="*/ 347 h 1118"/>
              <a:gd name="T110" fmla="*/ 922 w 1187"/>
              <a:gd name="T111" fmla="*/ 240 h 1118"/>
              <a:gd name="T112" fmla="*/ 863 w 1187"/>
              <a:gd name="T113" fmla="*/ 138 h 1118"/>
              <a:gd name="T114" fmla="*/ 817 w 1187"/>
              <a:gd name="T115" fmla="*/ 64 h 1118"/>
              <a:gd name="T116" fmla="*/ 772 w 1187"/>
              <a:gd name="T117" fmla="*/ 20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87" h="1118">
                <a:moveTo>
                  <a:pt x="732" y="0"/>
                </a:moveTo>
                <a:lnTo>
                  <a:pt x="732" y="0"/>
                </a:lnTo>
                <a:lnTo>
                  <a:pt x="725" y="0"/>
                </a:lnTo>
                <a:lnTo>
                  <a:pt x="710" y="3"/>
                </a:lnTo>
                <a:lnTo>
                  <a:pt x="664" y="10"/>
                </a:lnTo>
                <a:lnTo>
                  <a:pt x="610" y="18"/>
                </a:lnTo>
                <a:lnTo>
                  <a:pt x="585" y="22"/>
                </a:lnTo>
                <a:lnTo>
                  <a:pt x="563" y="23"/>
                </a:lnTo>
                <a:lnTo>
                  <a:pt x="563" y="23"/>
                </a:lnTo>
                <a:lnTo>
                  <a:pt x="543" y="24"/>
                </a:lnTo>
                <a:lnTo>
                  <a:pt x="524" y="24"/>
                </a:lnTo>
                <a:lnTo>
                  <a:pt x="491" y="22"/>
                </a:lnTo>
                <a:lnTo>
                  <a:pt x="465" y="21"/>
                </a:lnTo>
                <a:lnTo>
                  <a:pt x="449" y="20"/>
                </a:lnTo>
                <a:lnTo>
                  <a:pt x="449" y="20"/>
                </a:lnTo>
                <a:lnTo>
                  <a:pt x="432" y="22"/>
                </a:lnTo>
                <a:lnTo>
                  <a:pt x="408" y="26"/>
                </a:lnTo>
                <a:lnTo>
                  <a:pt x="382" y="32"/>
                </a:lnTo>
                <a:lnTo>
                  <a:pt x="372" y="34"/>
                </a:lnTo>
                <a:lnTo>
                  <a:pt x="363" y="38"/>
                </a:lnTo>
                <a:lnTo>
                  <a:pt x="363" y="38"/>
                </a:lnTo>
                <a:lnTo>
                  <a:pt x="347" y="48"/>
                </a:lnTo>
                <a:lnTo>
                  <a:pt x="328" y="61"/>
                </a:lnTo>
                <a:lnTo>
                  <a:pt x="318" y="68"/>
                </a:lnTo>
                <a:lnTo>
                  <a:pt x="310" y="75"/>
                </a:lnTo>
                <a:lnTo>
                  <a:pt x="304" y="84"/>
                </a:lnTo>
                <a:lnTo>
                  <a:pt x="299" y="91"/>
                </a:lnTo>
                <a:lnTo>
                  <a:pt x="299" y="91"/>
                </a:lnTo>
                <a:lnTo>
                  <a:pt x="294" y="106"/>
                </a:lnTo>
                <a:lnTo>
                  <a:pt x="292" y="119"/>
                </a:lnTo>
                <a:lnTo>
                  <a:pt x="288" y="130"/>
                </a:lnTo>
                <a:lnTo>
                  <a:pt x="284" y="138"/>
                </a:lnTo>
                <a:lnTo>
                  <a:pt x="284" y="138"/>
                </a:lnTo>
                <a:lnTo>
                  <a:pt x="269" y="168"/>
                </a:lnTo>
                <a:lnTo>
                  <a:pt x="247" y="209"/>
                </a:lnTo>
                <a:lnTo>
                  <a:pt x="247" y="209"/>
                </a:lnTo>
                <a:lnTo>
                  <a:pt x="242" y="222"/>
                </a:lnTo>
                <a:lnTo>
                  <a:pt x="237" y="239"/>
                </a:lnTo>
                <a:lnTo>
                  <a:pt x="232" y="261"/>
                </a:lnTo>
                <a:lnTo>
                  <a:pt x="228" y="285"/>
                </a:lnTo>
                <a:lnTo>
                  <a:pt x="224" y="312"/>
                </a:lnTo>
                <a:lnTo>
                  <a:pt x="220" y="337"/>
                </a:lnTo>
                <a:lnTo>
                  <a:pt x="218" y="363"/>
                </a:lnTo>
                <a:lnTo>
                  <a:pt x="217" y="386"/>
                </a:lnTo>
                <a:lnTo>
                  <a:pt x="217" y="386"/>
                </a:lnTo>
                <a:lnTo>
                  <a:pt x="215" y="426"/>
                </a:lnTo>
                <a:lnTo>
                  <a:pt x="213" y="459"/>
                </a:lnTo>
                <a:lnTo>
                  <a:pt x="209" y="485"/>
                </a:lnTo>
                <a:lnTo>
                  <a:pt x="207" y="496"/>
                </a:lnTo>
                <a:lnTo>
                  <a:pt x="205" y="503"/>
                </a:lnTo>
                <a:lnTo>
                  <a:pt x="205" y="503"/>
                </a:lnTo>
                <a:lnTo>
                  <a:pt x="202" y="512"/>
                </a:lnTo>
                <a:lnTo>
                  <a:pt x="200" y="524"/>
                </a:lnTo>
                <a:lnTo>
                  <a:pt x="197" y="556"/>
                </a:lnTo>
                <a:lnTo>
                  <a:pt x="195" y="591"/>
                </a:lnTo>
                <a:lnTo>
                  <a:pt x="191" y="626"/>
                </a:lnTo>
                <a:lnTo>
                  <a:pt x="191" y="626"/>
                </a:lnTo>
                <a:lnTo>
                  <a:pt x="173" y="746"/>
                </a:lnTo>
                <a:lnTo>
                  <a:pt x="165" y="815"/>
                </a:lnTo>
                <a:lnTo>
                  <a:pt x="162" y="843"/>
                </a:lnTo>
                <a:lnTo>
                  <a:pt x="161" y="861"/>
                </a:lnTo>
                <a:lnTo>
                  <a:pt x="161" y="861"/>
                </a:lnTo>
                <a:lnTo>
                  <a:pt x="161" y="884"/>
                </a:lnTo>
                <a:lnTo>
                  <a:pt x="160" y="902"/>
                </a:lnTo>
                <a:lnTo>
                  <a:pt x="159" y="916"/>
                </a:lnTo>
                <a:lnTo>
                  <a:pt x="156" y="923"/>
                </a:lnTo>
                <a:lnTo>
                  <a:pt x="156" y="923"/>
                </a:lnTo>
                <a:lnTo>
                  <a:pt x="154" y="928"/>
                </a:lnTo>
                <a:lnTo>
                  <a:pt x="149" y="934"/>
                </a:lnTo>
                <a:lnTo>
                  <a:pt x="136" y="951"/>
                </a:lnTo>
                <a:lnTo>
                  <a:pt x="117" y="973"/>
                </a:lnTo>
                <a:lnTo>
                  <a:pt x="117" y="973"/>
                </a:lnTo>
                <a:lnTo>
                  <a:pt x="92" y="999"/>
                </a:lnTo>
                <a:lnTo>
                  <a:pt x="73" y="1020"/>
                </a:lnTo>
                <a:lnTo>
                  <a:pt x="64" y="1027"/>
                </a:lnTo>
                <a:lnTo>
                  <a:pt x="58" y="1032"/>
                </a:lnTo>
                <a:lnTo>
                  <a:pt x="58" y="1032"/>
                </a:lnTo>
                <a:lnTo>
                  <a:pt x="33" y="1049"/>
                </a:lnTo>
                <a:lnTo>
                  <a:pt x="15" y="1064"/>
                </a:lnTo>
                <a:lnTo>
                  <a:pt x="15" y="1064"/>
                </a:lnTo>
                <a:lnTo>
                  <a:pt x="4" y="1071"/>
                </a:lnTo>
                <a:lnTo>
                  <a:pt x="1" y="1072"/>
                </a:lnTo>
                <a:lnTo>
                  <a:pt x="0" y="1074"/>
                </a:lnTo>
                <a:lnTo>
                  <a:pt x="0" y="1077"/>
                </a:lnTo>
                <a:lnTo>
                  <a:pt x="4" y="1078"/>
                </a:lnTo>
                <a:lnTo>
                  <a:pt x="4" y="1078"/>
                </a:lnTo>
                <a:lnTo>
                  <a:pt x="8" y="1079"/>
                </a:lnTo>
                <a:lnTo>
                  <a:pt x="13" y="1079"/>
                </a:lnTo>
                <a:lnTo>
                  <a:pt x="23" y="1078"/>
                </a:lnTo>
                <a:lnTo>
                  <a:pt x="35" y="1074"/>
                </a:lnTo>
                <a:lnTo>
                  <a:pt x="35" y="1074"/>
                </a:lnTo>
                <a:lnTo>
                  <a:pt x="35" y="1076"/>
                </a:lnTo>
                <a:lnTo>
                  <a:pt x="36" y="1078"/>
                </a:lnTo>
                <a:lnTo>
                  <a:pt x="39" y="1081"/>
                </a:lnTo>
                <a:lnTo>
                  <a:pt x="45" y="1082"/>
                </a:lnTo>
                <a:lnTo>
                  <a:pt x="45" y="1082"/>
                </a:lnTo>
                <a:lnTo>
                  <a:pt x="51" y="1081"/>
                </a:lnTo>
                <a:lnTo>
                  <a:pt x="57" y="1079"/>
                </a:lnTo>
                <a:lnTo>
                  <a:pt x="63" y="1077"/>
                </a:lnTo>
                <a:lnTo>
                  <a:pt x="63" y="1077"/>
                </a:lnTo>
                <a:lnTo>
                  <a:pt x="68" y="1077"/>
                </a:lnTo>
                <a:lnTo>
                  <a:pt x="73" y="1077"/>
                </a:lnTo>
                <a:lnTo>
                  <a:pt x="77" y="1077"/>
                </a:lnTo>
                <a:lnTo>
                  <a:pt x="77" y="1077"/>
                </a:lnTo>
                <a:lnTo>
                  <a:pt x="82" y="1073"/>
                </a:lnTo>
                <a:lnTo>
                  <a:pt x="90" y="1070"/>
                </a:lnTo>
                <a:lnTo>
                  <a:pt x="104" y="1059"/>
                </a:lnTo>
                <a:lnTo>
                  <a:pt x="104" y="1059"/>
                </a:lnTo>
                <a:lnTo>
                  <a:pt x="113" y="1050"/>
                </a:lnTo>
                <a:lnTo>
                  <a:pt x="123" y="1041"/>
                </a:lnTo>
                <a:lnTo>
                  <a:pt x="129" y="1037"/>
                </a:lnTo>
                <a:lnTo>
                  <a:pt x="134" y="1034"/>
                </a:lnTo>
                <a:lnTo>
                  <a:pt x="140" y="1034"/>
                </a:lnTo>
                <a:lnTo>
                  <a:pt x="143" y="1036"/>
                </a:lnTo>
                <a:lnTo>
                  <a:pt x="145" y="1037"/>
                </a:lnTo>
                <a:lnTo>
                  <a:pt x="145" y="1037"/>
                </a:lnTo>
                <a:lnTo>
                  <a:pt x="150" y="1043"/>
                </a:lnTo>
                <a:lnTo>
                  <a:pt x="155" y="1050"/>
                </a:lnTo>
                <a:lnTo>
                  <a:pt x="167" y="1067"/>
                </a:lnTo>
                <a:lnTo>
                  <a:pt x="173" y="1074"/>
                </a:lnTo>
                <a:lnTo>
                  <a:pt x="179" y="1081"/>
                </a:lnTo>
                <a:lnTo>
                  <a:pt x="185" y="1083"/>
                </a:lnTo>
                <a:lnTo>
                  <a:pt x="188" y="1084"/>
                </a:lnTo>
                <a:lnTo>
                  <a:pt x="191" y="1083"/>
                </a:lnTo>
                <a:lnTo>
                  <a:pt x="191" y="1083"/>
                </a:lnTo>
                <a:lnTo>
                  <a:pt x="195" y="1081"/>
                </a:lnTo>
                <a:lnTo>
                  <a:pt x="197" y="1077"/>
                </a:lnTo>
                <a:lnTo>
                  <a:pt x="197" y="1073"/>
                </a:lnTo>
                <a:lnTo>
                  <a:pt x="196" y="1068"/>
                </a:lnTo>
                <a:lnTo>
                  <a:pt x="191" y="1059"/>
                </a:lnTo>
                <a:lnTo>
                  <a:pt x="189" y="1053"/>
                </a:lnTo>
                <a:lnTo>
                  <a:pt x="188" y="1047"/>
                </a:lnTo>
                <a:lnTo>
                  <a:pt x="188" y="1047"/>
                </a:lnTo>
                <a:lnTo>
                  <a:pt x="188" y="1039"/>
                </a:lnTo>
                <a:lnTo>
                  <a:pt x="189" y="1030"/>
                </a:lnTo>
                <a:lnTo>
                  <a:pt x="195" y="1005"/>
                </a:lnTo>
                <a:lnTo>
                  <a:pt x="207" y="968"/>
                </a:lnTo>
                <a:lnTo>
                  <a:pt x="207" y="968"/>
                </a:lnTo>
                <a:lnTo>
                  <a:pt x="255" y="783"/>
                </a:lnTo>
                <a:lnTo>
                  <a:pt x="255" y="783"/>
                </a:lnTo>
                <a:lnTo>
                  <a:pt x="287" y="680"/>
                </a:lnTo>
                <a:lnTo>
                  <a:pt x="307" y="615"/>
                </a:lnTo>
                <a:lnTo>
                  <a:pt x="313" y="591"/>
                </a:lnTo>
                <a:lnTo>
                  <a:pt x="316" y="577"/>
                </a:lnTo>
                <a:lnTo>
                  <a:pt x="316" y="577"/>
                </a:lnTo>
                <a:lnTo>
                  <a:pt x="317" y="563"/>
                </a:lnTo>
                <a:lnTo>
                  <a:pt x="318" y="549"/>
                </a:lnTo>
                <a:lnTo>
                  <a:pt x="321" y="534"/>
                </a:lnTo>
                <a:lnTo>
                  <a:pt x="363" y="427"/>
                </a:lnTo>
                <a:lnTo>
                  <a:pt x="395" y="337"/>
                </a:lnTo>
                <a:lnTo>
                  <a:pt x="441" y="347"/>
                </a:lnTo>
                <a:lnTo>
                  <a:pt x="441" y="347"/>
                </a:lnTo>
                <a:lnTo>
                  <a:pt x="430" y="365"/>
                </a:lnTo>
                <a:lnTo>
                  <a:pt x="420" y="379"/>
                </a:lnTo>
                <a:lnTo>
                  <a:pt x="411" y="391"/>
                </a:lnTo>
                <a:lnTo>
                  <a:pt x="411" y="391"/>
                </a:lnTo>
                <a:lnTo>
                  <a:pt x="404" y="398"/>
                </a:lnTo>
                <a:lnTo>
                  <a:pt x="399" y="406"/>
                </a:lnTo>
                <a:lnTo>
                  <a:pt x="395" y="414"/>
                </a:lnTo>
                <a:lnTo>
                  <a:pt x="391" y="423"/>
                </a:lnTo>
                <a:lnTo>
                  <a:pt x="391" y="423"/>
                </a:lnTo>
                <a:lnTo>
                  <a:pt x="388" y="431"/>
                </a:lnTo>
                <a:lnTo>
                  <a:pt x="386" y="438"/>
                </a:lnTo>
                <a:lnTo>
                  <a:pt x="384" y="445"/>
                </a:lnTo>
                <a:lnTo>
                  <a:pt x="384" y="457"/>
                </a:lnTo>
                <a:lnTo>
                  <a:pt x="384" y="457"/>
                </a:lnTo>
                <a:lnTo>
                  <a:pt x="384" y="483"/>
                </a:lnTo>
                <a:lnTo>
                  <a:pt x="385" y="501"/>
                </a:lnTo>
                <a:lnTo>
                  <a:pt x="385" y="501"/>
                </a:lnTo>
                <a:lnTo>
                  <a:pt x="385" y="508"/>
                </a:lnTo>
                <a:lnTo>
                  <a:pt x="385" y="514"/>
                </a:lnTo>
                <a:lnTo>
                  <a:pt x="385" y="517"/>
                </a:lnTo>
                <a:lnTo>
                  <a:pt x="386" y="519"/>
                </a:lnTo>
                <a:lnTo>
                  <a:pt x="388" y="523"/>
                </a:lnTo>
                <a:lnTo>
                  <a:pt x="393" y="525"/>
                </a:lnTo>
                <a:lnTo>
                  <a:pt x="393" y="525"/>
                </a:lnTo>
                <a:lnTo>
                  <a:pt x="402" y="533"/>
                </a:lnTo>
                <a:lnTo>
                  <a:pt x="409" y="539"/>
                </a:lnTo>
                <a:lnTo>
                  <a:pt x="414" y="547"/>
                </a:lnTo>
                <a:lnTo>
                  <a:pt x="427" y="580"/>
                </a:lnTo>
                <a:lnTo>
                  <a:pt x="427" y="580"/>
                </a:lnTo>
                <a:lnTo>
                  <a:pt x="426" y="580"/>
                </a:lnTo>
                <a:lnTo>
                  <a:pt x="425" y="582"/>
                </a:lnTo>
                <a:lnTo>
                  <a:pt x="425" y="583"/>
                </a:lnTo>
                <a:lnTo>
                  <a:pt x="426" y="585"/>
                </a:lnTo>
                <a:lnTo>
                  <a:pt x="428" y="587"/>
                </a:lnTo>
                <a:lnTo>
                  <a:pt x="432" y="589"/>
                </a:lnTo>
                <a:lnTo>
                  <a:pt x="432" y="589"/>
                </a:lnTo>
                <a:lnTo>
                  <a:pt x="442" y="593"/>
                </a:lnTo>
                <a:lnTo>
                  <a:pt x="449" y="596"/>
                </a:lnTo>
                <a:lnTo>
                  <a:pt x="454" y="597"/>
                </a:lnTo>
                <a:lnTo>
                  <a:pt x="457" y="599"/>
                </a:lnTo>
                <a:lnTo>
                  <a:pt x="457" y="599"/>
                </a:lnTo>
                <a:lnTo>
                  <a:pt x="460" y="600"/>
                </a:lnTo>
                <a:lnTo>
                  <a:pt x="466" y="603"/>
                </a:lnTo>
                <a:lnTo>
                  <a:pt x="483" y="606"/>
                </a:lnTo>
                <a:lnTo>
                  <a:pt x="505" y="611"/>
                </a:lnTo>
                <a:lnTo>
                  <a:pt x="494" y="751"/>
                </a:lnTo>
                <a:lnTo>
                  <a:pt x="495" y="769"/>
                </a:lnTo>
                <a:lnTo>
                  <a:pt x="507" y="775"/>
                </a:lnTo>
                <a:lnTo>
                  <a:pt x="507" y="775"/>
                </a:lnTo>
                <a:lnTo>
                  <a:pt x="512" y="847"/>
                </a:lnTo>
                <a:lnTo>
                  <a:pt x="517" y="897"/>
                </a:lnTo>
                <a:lnTo>
                  <a:pt x="519" y="925"/>
                </a:lnTo>
                <a:lnTo>
                  <a:pt x="519" y="925"/>
                </a:lnTo>
                <a:lnTo>
                  <a:pt x="520" y="933"/>
                </a:lnTo>
                <a:lnTo>
                  <a:pt x="522" y="946"/>
                </a:lnTo>
                <a:lnTo>
                  <a:pt x="523" y="963"/>
                </a:lnTo>
                <a:lnTo>
                  <a:pt x="525" y="981"/>
                </a:lnTo>
                <a:lnTo>
                  <a:pt x="529" y="1001"/>
                </a:lnTo>
                <a:lnTo>
                  <a:pt x="534" y="1017"/>
                </a:lnTo>
                <a:lnTo>
                  <a:pt x="536" y="1025"/>
                </a:lnTo>
                <a:lnTo>
                  <a:pt x="540" y="1031"/>
                </a:lnTo>
                <a:lnTo>
                  <a:pt x="545" y="1036"/>
                </a:lnTo>
                <a:lnTo>
                  <a:pt x="549" y="1038"/>
                </a:lnTo>
                <a:lnTo>
                  <a:pt x="549" y="1038"/>
                </a:lnTo>
                <a:lnTo>
                  <a:pt x="559" y="1043"/>
                </a:lnTo>
                <a:lnTo>
                  <a:pt x="570" y="1047"/>
                </a:lnTo>
                <a:lnTo>
                  <a:pt x="587" y="1050"/>
                </a:lnTo>
                <a:lnTo>
                  <a:pt x="603" y="1051"/>
                </a:lnTo>
                <a:lnTo>
                  <a:pt x="614" y="1051"/>
                </a:lnTo>
                <a:lnTo>
                  <a:pt x="614" y="1051"/>
                </a:lnTo>
                <a:lnTo>
                  <a:pt x="623" y="1051"/>
                </a:lnTo>
                <a:lnTo>
                  <a:pt x="633" y="1051"/>
                </a:lnTo>
                <a:lnTo>
                  <a:pt x="641" y="1049"/>
                </a:lnTo>
                <a:lnTo>
                  <a:pt x="645" y="1048"/>
                </a:lnTo>
                <a:lnTo>
                  <a:pt x="647" y="1045"/>
                </a:lnTo>
                <a:lnTo>
                  <a:pt x="647" y="1045"/>
                </a:lnTo>
                <a:lnTo>
                  <a:pt x="652" y="1036"/>
                </a:lnTo>
                <a:lnTo>
                  <a:pt x="660" y="1016"/>
                </a:lnTo>
                <a:lnTo>
                  <a:pt x="678" y="959"/>
                </a:lnTo>
                <a:lnTo>
                  <a:pt x="702" y="879"/>
                </a:lnTo>
                <a:lnTo>
                  <a:pt x="725" y="879"/>
                </a:lnTo>
                <a:lnTo>
                  <a:pt x="752" y="900"/>
                </a:lnTo>
                <a:lnTo>
                  <a:pt x="752" y="900"/>
                </a:lnTo>
                <a:lnTo>
                  <a:pt x="754" y="906"/>
                </a:lnTo>
                <a:lnTo>
                  <a:pt x="756" y="913"/>
                </a:lnTo>
                <a:lnTo>
                  <a:pt x="761" y="922"/>
                </a:lnTo>
                <a:lnTo>
                  <a:pt x="767" y="930"/>
                </a:lnTo>
                <a:lnTo>
                  <a:pt x="777" y="939"/>
                </a:lnTo>
                <a:lnTo>
                  <a:pt x="789" y="946"/>
                </a:lnTo>
                <a:lnTo>
                  <a:pt x="796" y="950"/>
                </a:lnTo>
                <a:lnTo>
                  <a:pt x="804" y="953"/>
                </a:lnTo>
                <a:lnTo>
                  <a:pt x="804" y="953"/>
                </a:lnTo>
                <a:lnTo>
                  <a:pt x="813" y="956"/>
                </a:lnTo>
                <a:lnTo>
                  <a:pt x="822" y="957"/>
                </a:lnTo>
                <a:lnTo>
                  <a:pt x="830" y="957"/>
                </a:lnTo>
                <a:lnTo>
                  <a:pt x="839" y="956"/>
                </a:lnTo>
                <a:lnTo>
                  <a:pt x="856" y="953"/>
                </a:lnTo>
                <a:lnTo>
                  <a:pt x="871" y="948"/>
                </a:lnTo>
                <a:lnTo>
                  <a:pt x="886" y="942"/>
                </a:lnTo>
                <a:lnTo>
                  <a:pt x="897" y="936"/>
                </a:lnTo>
                <a:lnTo>
                  <a:pt x="903" y="931"/>
                </a:lnTo>
                <a:lnTo>
                  <a:pt x="906" y="929"/>
                </a:lnTo>
                <a:lnTo>
                  <a:pt x="906" y="929"/>
                </a:lnTo>
                <a:lnTo>
                  <a:pt x="909" y="872"/>
                </a:lnTo>
                <a:lnTo>
                  <a:pt x="931" y="895"/>
                </a:lnTo>
                <a:lnTo>
                  <a:pt x="931" y="895"/>
                </a:lnTo>
                <a:lnTo>
                  <a:pt x="927" y="912"/>
                </a:lnTo>
                <a:lnTo>
                  <a:pt x="920" y="950"/>
                </a:lnTo>
                <a:lnTo>
                  <a:pt x="916" y="970"/>
                </a:lnTo>
                <a:lnTo>
                  <a:pt x="914" y="988"/>
                </a:lnTo>
                <a:lnTo>
                  <a:pt x="914" y="1003"/>
                </a:lnTo>
                <a:lnTo>
                  <a:pt x="915" y="1008"/>
                </a:lnTo>
                <a:lnTo>
                  <a:pt x="916" y="1010"/>
                </a:lnTo>
                <a:lnTo>
                  <a:pt x="916" y="1010"/>
                </a:lnTo>
                <a:lnTo>
                  <a:pt x="923" y="1017"/>
                </a:lnTo>
                <a:lnTo>
                  <a:pt x="928" y="1025"/>
                </a:lnTo>
                <a:lnTo>
                  <a:pt x="933" y="1030"/>
                </a:lnTo>
                <a:lnTo>
                  <a:pt x="936" y="1031"/>
                </a:lnTo>
                <a:lnTo>
                  <a:pt x="939" y="1032"/>
                </a:lnTo>
                <a:lnTo>
                  <a:pt x="939" y="1032"/>
                </a:lnTo>
                <a:lnTo>
                  <a:pt x="942" y="1032"/>
                </a:lnTo>
                <a:lnTo>
                  <a:pt x="945" y="1031"/>
                </a:lnTo>
                <a:lnTo>
                  <a:pt x="951" y="1027"/>
                </a:lnTo>
                <a:lnTo>
                  <a:pt x="957" y="1022"/>
                </a:lnTo>
                <a:lnTo>
                  <a:pt x="957" y="1022"/>
                </a:lnTo>
                <a:lnTo>
                  <a:pt x="955" y="1034"/>
                </a:lnTo>
                <a:lnTo>
                  <a:pt x="954" y="1060"/>
                </a:lnTo>
                <a:lnTo>
                  <a:pt x="952" y="1073"/>
                </a:lnTo>
                <a:lnTo>
                  <a:pt x="954" y="1084"/>
                </a:lnTo>
                <a:lnTo>
                  <a:pt x="955" y="1089"/>
                </a:lnTo>
                <a:lnTo>
                  <a:pt x="957" y="1091"/>
                </a:lnTo>
                <a:lnTo>
                  <a:pt x="960" y="1093"/>
                </a:lnTo>
                <a:lnTo>
                  <a:pt x="962" y="1093"/>
                </a:lnTo>
                <a:lnTo>
                  <a:pt x="962" y="1093"/>
                </a:lnTo>
                <a:lnTo>
                  <a:pt x="965" y="1091"/>
                </a:lnTo>
                <a:lnTo>
                  <a:pt x="968" y="1089"/>
                </a:lnTo>
                <a:lnTo>
                  <a:pt x="972" y="1082"/>
                </a:lnTo>
                <a:lnTo>
                  <a:pt x="975" y="1071"/>
                </a:lnTo>
                <a:lnTo>
                  <a:pt x="978" y="1061"/>
                </a:lnTo>
                <a:lnTo>
                  <a:pt x="980" y="1041"/>
                </a:lnTo>
                <a:lnTo>
                  <a:pt x="981" y="1034"/>
                </a:lnTo>
                <a:lnTo>
                  <a:pt x="984" y="1032"/>
                </a:lnTo>
                <a:lnTo>
                  <a:pt x="984" y="1032"/>
                </a:lnTo>
                <a:lnTo>
                  <a:pt x="989" y="1033"/>
                </a:lnTo>
                <a:lnTo>
                  <a:pt x="996" y="1037"/>
                </a:lnTo>
                <a:lnTo>
                  <a:pt x="1023" y="1051"/>
                </a:lnTo>
                <a:lnTo>
                  <a:pt x="1023" y="1051"/>
                </a:lnTo>
                <a:lnTo>
                  <a:pt x="1037" y="1061"/>
                </a:lnTo>
                <a:lnTo>
                  <a:pt x="1049" y="1072"/>
                </a:lnTo>
                <a:lnTo>
                  <a:pt x="1063" y="1083"/>
                </a:lnTo>
                <a:lnTo>
                  <a:pt x="1081" y="1095"/>
                </a:lnTo>
                <a:lnTo>
                  <a:pt x="1081" y="1095"/>
                </a:lnTo>
                <a:lnTo>
                  <a:pt x="1100" y="1106"/>
                </a:lnTo>
                <a:lnTo>
                  <a:pt x="1116" y="1114"/>
                </a:lnTo>
                <a:lnTo>
                  <a:pt x="1128" y="1118"/>
                </a:lnTo>
                <a:lnTo>
                  <a:pt x="1133" y="1118"/>
                </a:lnTo>
                <a:lnTo>
                  <a:pt x="1136" y="1118"/>
                </a:lnTo>
                <a:lnTo>
                  <a:pt x="1136" y="1118"/>
                </a:lnTo>
                <a:lnTo>
                  <a:pt x="1139" y="1116"/>
                </a:lnTo>
                <a:lnTo>
                  <a:pt x="1141" y="1113"/>
                </a:lnTo>
                <a:lnTo>
                  <a:pt x="1144" y="1108"/>
                </a:lnTo>
                <a:lnTo>
                  <a:pt x="1145" y="1101"/>
                </a:lnTo>
                <a:lnTo>
                  <a:pt x="1145" y="1101"/>
                </a:lnTo>
                <a:lnTo>
                  <a:pt x="1150" y="1104"/>
                </a:lnTo>
                <a:lnTo>
                  <a:pt x="1161" y="1108"/>
                </a:lnTo>
                <a:lnTo>
                  <a:pt x="1168" y="1110"/>
                </a:lnTo>
                <a:lnTo>
                  <a:pt x="1174" y="1111"/>
                </a:lnTo>
                <a:lnTo>
                  <a:pt x="1179" y="1111"/>
                </a:lnTo>
                <a:lnTo>
                  <a:pt x="1182" y="1110"/>
                </a:lnTo>
                <a:lnTo>
                  <a:pt x="1182" y="1110"/>
                </a:lnTo>
                <a:lnTo>
                  <a:pt x="1186" y="1104"/>
                </a:lnTo>
                <a:lnTo>
                  <a:pt x="1187" y="1099"/>
                </a:lnTo>
                <a:lnTo>
                  <a:pt x="1187" y="1094"/>
                </a:lnTo>
                <a:lnTo>
                  <a:pt x="1186" y="1091"/>
                </a:lnTo>
                <a:lnTo>
                  <a:pt x="1186" y="1091"/>
                </a:lnTo>
                <a:lnTo>
                  <a:pt x="1175" y="1084"/>
                </a:lnTo>
                <a:lnTo>
                  <a:pt x="1165" y="1078"/>
                </a:lnTo>
                <a:lnTo>
                  <a:pt x="1165" y="1078"/>
                </a:lnTo>
                <a:lnTo>
                  <a:pt x="1165" y="1076"/>
                </a:lnTo>
                <a:lnTo>
                  <a:pt x="1164" y="1070"/>
                </a:lnTo>
                <a:lnTo>
                  <a:pt x="1163" y="1066"/>
                </a:lnTo>
                <a:lnTo>
                  <a:pt x="1159" y="1062"/>
                </a:lnTo>
                <a:lnTo>
                  <a:pt x="1156" y="1059"/>
                </a:lnTo>
                <a:lnTo>
                  <a:pt x="1150" y="1055"/>
                </a:lnTo>
                <a:lnTo>
                  <a:pt x="1150" y="1055"/>
                </a:lnTo>
                <a:lnTo>
                  <a:pt x="1128" y="1044"/>
                </a:lnTo>
                <a:lnTo>
                  <a:pt x="1117" y="1037"/>
                </a:lnTo>
                <a:lnTo>
                  <a:pt x="1117" y="1037"/>
                </a:lnTo>
                <a:lnTo>
                  <a:pt x="1096" y="1020"/>
                </a:lnTo>
                <a:lnTo>
                  <a:pt x="1081" y="1005"/>
                </a:lnTo>
                <a:lnTo>
                  <a:pt x="1058" y="964"/>
                </a:lnTo>
                <a:lnTo>
                  <a:pt x="1058" y="964"/>
                </a:lnTo>
                <a:lnTo>
                  <a:pt x="1063" y="948"/>
                </a:lnTo>
                <a:lnTo>
                  <a:pt x="1069" y="935"/>
                </a:lnTo>
                <a:lnTo>
                  <a:pt x="1073" y="923"/>
                </a:lnTo>
                <a:lnTo>
                  <a:pt x="1073" y="923"/>
                </a:lnTo>
                <a:lnTo>
                  <a:pt x="1076" y="917"/>
                </a:lnTo>
                <a:lnTo>
                  <a:pt x="1078" y="906"/>
                </a:lnTo>
                <a:lnTo>
                  <a:pt x="1081" y="880"/>
                </a:lnTo>
                <a:lnTo>
                  <a:pt x="1083" y="847"/>
                </a:lnTo>
                <a:lnTo>
                  <a:pt x="1083" y="847"/>
                </a:lnTo>
                <a:lnTo>
                  <a:pt x="1088" y="833"/>
                </a:lnTo>
                <a:lnTo>
                  <a:pt x="1095" y="805"/>
                </a:lnTo>
                <a:lnTo>
                  <a:pt x="1098" y="791"/>
                </a:lnTo>
                <a:lnTo>
                  <a:pt x="1100" y="777"/>
                </a:lnTo>
                <a:lnTo>
                  <a:pt x="1100" y="767"/>
                </a:lnTo>
                <a:lnTo>
                  <a:pt x="1099" y="763"/>
                </a:lnTo>
                <a:lnTo>
                  <a:pt x="1096" y="760"/>
                </a:lnTo>
                <a:lnTo>
                  <a:pt x="1096" y="760"/>
                </a:lnTo>
                <a:lnTo>
                  <a:pt x="1089" y="756"/>
                </a:lnTo>
                <a:lnTo>
                  <a:pt x="1083" y="753"/>
                </a:lnTo>
                <a:lnTo>
                  <a:pt x="1073" y="752"/>
                </a:lnTo>
                <a:lnTo>
                  <a:pt x="1073" y="752"/>
                </a:lnTo>
                <a:lnTo>
                  <a:pt x="1059" y="752"/>
                </a:lnTo>
                <a:lnTo>
                  <a:pt x="1048" y="752"/>
                </a:lnTo>
                <a:lnTo>
                  <a:pt x="1021" y="751"/>
                </a:lnTo>
                <a:lnTo>
                  <a:pt x="1021" y="751"/>
                </a:lnTo>
                <a:lnTo>
                  <a:pt x="1015" y="720"/>
                </a:lnTo>
                <a:lnTo>
                  <a:pt x="1011" y="696"/>
                </a:lnTo>
                <a:lnTo>
                  <a:pt x="1007" y="682"/>
                </a:lnTo>
                <a:lnTo>
                  <a:pt x="1007" y="682"/>
                </a:lnTo>
                <a:lnTo>
                  <a:pt x="1001" y="655"/>
                </a:lnTo>
                <a:lnTo>
                  <a:pt x="992" y="608"/>
                </a:lnTo>
                <a:lnTo>
                  <a:pt x="980" y="537"/>
                </a:lnTo>
                <a:lnTo>
                  <a:pt x="980" y="537"/>
                </a:lnTo>
                <a:lnTo>
                  <a:pt x="979" y="508"/>
                </a:lnTo>
                <a:lnTo>
                  <a:pt x="978" y="478"/>
                </a:lnTo>
                <a:lnTo>
                  <a:pt x="978" y="478"/>
                </a:lnTo>
                <a:lnTo>
                  <a:pt x="979" y="448"/>
                </a:lnTo>
                <a:lnTo>
                  <a:pt x="978" y="406"/>
                </a:lnTo>
                <a:lnTo>
                  <a:pt x="978" y="406"/>
                </a:lnTo>
                <a:lnTo>
                  <a:pt x="978" y="369"/>
                </a:lnTo>
                <a:lnTo>
                  <a:pt x="975" y="347"/>
                </a:lnTo>
                <a:lnTo>
                  <a:pt x="972" y="324"/>
                </a:lnTo>
                <a:lnTo>
                  <a:pt x="972" y="324"/>
                </a:lnTo>
                <a:lnTo>
                  <a:pt x="967" y="312"/>
                </a:lnTo>
                <a:lnTo>
                  <a:pt x="960" y="297"/>
                </a:lnTo>
                <a:lnTo>
                  <a:pt x="950" y="282"/>
                </a:lnTo>
                <a:lnTo>
                  <a:pt x="940" y="266"/>
                </a:lnTo>
                <a:lnTo>
                  <a:pt x="922" y="240"/>
                </a:lnTo>
                <a:lnTo>
                  <a:pt x="914" y="229"/>
                </a:lnTo>
                <a:lnTo>
                  <a:pt x="914" y="229"/>
                </a:lnTo>
                <a:lnTo>
                  <a:pt x="910" y="218"/>
                </a:lnTo>
                <a:lnTo>
                  <a:pt x="898" y="195"/>
                </a:lnTo>
                <a:lnTo>
                  <a:pt x="881" y="165"/>
                </a:lnTo>
                <a:lnTo>
                  <a:pt x="873" y="151"/>
                </a:lnTo>
                <a:lnTo>
                  <a:pt x="863" y="138"/>
                </a:lnTo>
                <a:lnTo>
                  <a:pt x="863" y="138"/>
                </a:lnTo>
                <a:lnTo>
                  <a:pt x="854" y="128"/>
                </a:lnTo>
                <a:lnTo>
                  <a:pt x="847" y="115"/>
                </a:lnTo>
                <a:lnTo>
                  <a:pt x="835" y="94"/>
                </a:lnTo>
                <a:lnTo>
                  <a:pt x="824" y="75"/>
                </a:lnTo>
                <a:lnTo>
                  <a:pt x="821" y="69"/>
                </a:lnTo>
                <a:lnTo>
                  <a:pt x="817" y="64"/>
                </a:lnTo>
                <a:lnTo>
                  <a:pt x="817" y="64"/>
                </a:lnTo>
                <a:lnTo>
                  <a:pt x="795" y="45"/>
                </a:lnTo>
                <a:lnTo>
                  <a:pt x="782" y="33"/>
                </a:lnTo>
                <a:lnTo>
                  <a:pt x="777" y="28"/>
                </a:lnTo>
                <a:lnTo>
                  <a:pt x="775" y="23"/>
                </a:lnTo>
                <a:lnTo>
                  <a:pt x="775" y="23"/>
                </a:lnTo>
                <a:lnTo>
                  <a:pt x="772" y="20"/>
                </a:lnTo>
                <a:lnTo>
                  <a:pt x="767" y="16"/>
                </a:lnTo>
                <a:lnTo>
                  <a:pt x="754" y="9"/>
                </a:lnTo>
                <a:lnTo>
                  <a:pt x="741" y="4"/>
                </a:lnTo>
                <a:lnTo>
                  <a:pt x="732" y="0"/>
                </a:lnTo>
                <a:lnTo>
                  <a:pt x="732" y="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A1679A70-F35B-4F45-82EF-9439342B05C4}"/>
              </a:ext>
            </a:extLst>
          </p:cNvPr>
          <p:cNvSpPr>
            <a:spLocks/>
          </p:cNvSpPr>
          <p:nvPr/>
        </p:nvSpPr>
        <p:spPr bwMode="auto">
          <a:xfrm>
            <a:off x="6662048" y="3985723"/>
            <a:ext cx="2470520" cy="2250882"/>
          </a:xfrm>
          <a:custGeom>
            <a:avLst/>
            <a:gdLst>
              <a:gd name="T0" fmla="*/ 370 w 1496"/>
              <a:gd name="T1" fmla="*/ 459 h 1363"/>
              <a:gd name="T2" fmla="*/ 352 w 1496"/>
              <a:gd name="T3" fmla="*/ 582 h 1363"/>
              <a:gd name="T4" fmla="*/ 309 w 1496"/>
              <a:gd name="T5" fmla="*/ 775 h 1363"/>
              <a:gd name="T6" fmla="*/ 114 w 1496"/>
              <a:gd name="T7" fmla="*/ 1177 h 1363"/>
              <a:gd name="T8" fmla="*/ 34 w 1496"/>
              <a:gd name="T9" fmla="*/ 1258 h 1363"/>
              <a:gd name="T10" fmla="*/ 3 w 1496"/>
              <a:gd name="T11" fmla="*/ 1294 h 1363"/>
              <a:gd name="T12" fmla="*/ 59 w 1496"/>
              <a:gd name="T13" fmla="*/ 1278 h 1363"/>
              <a:gd name="T14" fmla="*/ 53 w 1496"/>
              <a:gd name="T15" fmla="*/ 1307 h 1363"/>
              <a:gd name="T16" fmla="*/ 115 w 1496"/>
              <a:gd name="T17" fmla="*/ 1267 h 1363"/>
              <a:gd name="T18" fmla="*/ 153 w 1496"/>
              <a:gd name="T19" fmla="*/ 1281 h 1363"/>
              <a:gd name="T20" fmla="*/ 202 w 1496"/>
              <a:gd name="T21" fmla="*/ 1332 h 1363"/>
              <a:gd name="T22" fmla="*/ 211 w 1496"/>
              <a:gd name="T23" fmla="*/ 1301 h 1363"/>
              <a:gd name="T24" fmla="*/ 200 w 1496"/>
              <a:gd name="T25" fmla="*/ 1227 h 1363"/>
              <a:gd name="T26" fmla="*/ 415 w 1496"/>
              <a:gd name="T27" fmla="*/ 808 h 1363"/>
              <a:gd name="T28" fmla="*/ 491 w 1496"/>
              <a:gd name="T29" fmla="*/ 772 h 1363"/>
              <a:gd name="T30" fmla="*/ 602 w 1496"/>
              <a:gd name="T31" fmla="*/ 763 h 1363"/>
              <a:gd name="T32" fmla="*/ 615 w 1496"/>
              <a:gd name="T33" fmla="*/ 814 h 1363"/>
              <a:gd name="T34" fmla="*/ 654 w 1496"/>
              <a:gd name="T35" fmla="*/ 913 h 1363"/>
              <a:gd name="T36" fmla="*/ 807 w 1496"/>
              <a:gd name="T37" fmla="*/ 943 h 1363"/>
              <a:gd name="T38" fmla="*/ 806 w 1496"/>
              <a:gd name="T39" fmla="*/ 970 h 1363"/>
              <a:gd name="T40" fmla="*/ 810 w 1496"/>
              <a:gd name="T41" fmla="*/ 1082 h 1363"/>
              <a:gd name="T42" fmla="*/ 815 w 1496"/>
              <a:gd name="T43" fmla="*/ 1204 h 1363"/>
              <a:gd name="T44" fmla="*/ 911 w 1496"/>
              <a:gd name="T45" fmla="*/ 1209 h 1363"/>
              <a:gd name="T46" fmla="*/ 956 w 1496"/>
              <a:gd name="T47" fmla="*/ 1129 h 1363"/>
              <a:gd name="T48" fmla="*/ 963 w 1496"/>
              <a:gd name="T49" fmla="*/ 983 h 1363"/>
              <a:gd name="T50" fmla="*/ 948 w 1496"/>
              <a:gd name="T51" fmla="*/ 906 h 1363"/>
              <a:gd name="T52" fmla="*/ 897 w 1496"/>
              <a:gd name="T53" fmla="*/ 873 h 1363"/>
              <a:gd name="T54" fmla="*/ 766 w 1496"/>
              <a:gd name="T55" fmla="*/ 784 h 1363"/>
              <a:gd name="T56" fmla="*/ 989 w 1496"/>
              <a:gd name="T57" fmla="*/ 570 h 1363"/>
              <a:gd name="T58" fmla="*/ 970 w 1496"/>
              <a:gd name="T59" fmla="*/ 803 h 1363"/>
              <a:gd name="T60" fmla="*/ 997 w 1496"/>
              <a:gd name="T61" fmla="*/ 951 h 1363"/>
              <a:gd name="T62" fmla="*/ 1164 w 1496"/>
              <a:gd name="T63" fmla="*/ 978 h 1363"/>
              <a:gd name="T64" fmla="*/ 1256 w 1496"/>
              <a:gd name="T65" fmla="*/ 1237 h 1363"/>
              <a:gd name="T66" fmla="*/ 1273 w 1496"/>
              <a:gd name="T67" fmla="*/ 1300 h 1363"/>
              <a:gd name="T68" fmla="*/ 1277 w 1496"/>
              <a:gd name="T69" fmla="*/ 1349 h 1363"/>
              <a:gd name="T70" fmla="*/ 1329 w 1496"/>
              <a:gd name="T71" fmla="*/ 1271 h 1363"/>
              <a:gd name="T72" fmla="*/ 1354 w 1496"/>
              <a:gd name="T73" fmla="*/ 1310 h 1363"/>
              <a:gd name="T74" fmla="*/ 1414 w 1496"/>
              <a:gd name="T75" fmla="*/ 1361 h 1363"/>
              <a:gd name="T76" fmla="*/ 1406 w 1496"/>
              <a:gd name="T77" fmla="*/ 1312 h 1363"/>
              <a:gd name="T78" fmla="*/ 1483 w 1496"/>
              <a:gd name="T79" fmla="*/ 1347 h 1363"/>
              <a:gd name="T80" fmla="*/ 1492 w 1496"/>
              <a:gd name="T81" fmla="*/ 1324 h 1363"/>
              <a:gd name="T82" fmla="*/ 1435 w 1496"/>
              <a:gd name="T83" fmla="*/ 1283 h 1363"/>
              <a:gd name="T84" fmla="*/ 1329 w 1496"/>
              <a:gd name="T85" fmla="*/ 1178 h 1363"/>
              <a:gd name="T86" fmla="*/ 1360 w 1496"/>
              <a:gd name="T87" fmla="*/ 1084 h 1363"/>
              <a:gd name="T88" fmla="*/ 1347 w 1496"/>
              <a:gd name="T89" fmla="*/ 909 h 1363"/>
              <a:gd name="T90" fmla="*/ 1335 w 1496"/>
              <a:gd name="T91" fmla="*/ 832 h 1363"/>
              <a:gd name="T92" fmla="*/ 1262 w 1496"/>
              <a:gd name="T93" fmla="*/ 803 h 1363"/>
              <a:gd name="T94" fmla="*/ 1169 w 1496"/>
              <a:gd name="T95" fmla="*/ 729 h 1363"/>
              <a:gd name="T96" fmla="*/ 1255 w 1496"/>
              <a:gd name="T97" fmla="*/ 402 h 1363"/>
              <a:gd name="T98" fmla="*/ 1266 w 1496"/>
              <a:gd name="T99" fmla="*/ 294 h 1363"/>
              <a:gd name="T100" fmla="*/ 1245 w 1496"/>
              <a:gd name="T101" fmla="*/ 182 h 1363"/>
              <a:gd name="T102" fmla="*/ 1116 w 1496"/>
              <a:gd name="T103" fmla="*/ 83 h 1363"/>
              <a:gd name="T104" fmla="*/ 922 w 1496"/>
              <a:gd name="T105" fmla="*/ 2 h 1363"/>
              <a:gd name="T106" fmla="*/ 822 w 1496"/>
              <a:gd name="T107" fmla="*/ 22 h 1363"/>
              <a:gd name="T108" fmla="*/ 803 w 1496"/>
              <a:gd name="T109" fmla="*/ 46 h 1363"/>
              <a:gd name="T110" fmla="*/ 548 w 1496"/>
              <a:gd name="T111" fmla="*/ 164 h 1363"/>
              <a:gd name="T112" fmla="*/ 436 w 1496"/>
              <a:gd name="T113" fmla="*/ 270 h 1363"/>
              <a:gd name="T114" fmla="*/ 424 w 1496"/>
              <a:gd name="T115" fmla="*/ 344 h 1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96" h="1363">
                <a:moveTo>
                  <a:pt x="424" y="344"/>
                </a:moveTo>
                <a:lnTo>
                  <a:pt x="424" y="344"/>
                </a:lnTo>
                <a:lnTo>
                  <a:pt x="402" y="379"/>
                </a:lnTo>
                <a:lnTo>
                  <a:pt x="393" y="392"/>
                </a:lnTo>
                <a:lnTo>
                  <a:pt x="386" y="407"/>
                </a:lnTo>
                <a:lnTo>
                  <a:pt x="380" y="420"/>
                </a:lnTo>
                <a:lnTo>
                  <a:pt x="375" y="432"/>
                </a:lnTo>
                <a:lnTo>
                  <a:pt x="375" y="432"/>
                </a:lnTo>
                <a:lnTo>
                  <a:pt x="370" y="459"/>
                </a:lnTo>
                <a:lnTo>
                  <a:pt x="366" y="488"/>
                </a:lnTo>
                <a:lnTo>
                  <a:pt x="361" y="516"/>
                </a:lnTo>
                <a:lnTo>
                  <a:pt x="357" y="534"/>
                </a:lnTo>
                <a:lnTo>
                  <a:pt x="357" y="534"/>
                </a:lnTo>
                <a:lnTo>
                  <a:pt x="356" y="540"/>
                </a:lnTo>
                <a:lnTo>
                  <a:pt x="356" y="546"/>
                </a:lnTo>
                <a:lnTo>
                  <a:pt x="356" y="562"/>
                </a:lnTo>
                <a:lnTo>
                  <a:pt x="355" y="572"/>
                </a:lnTo>
                <a:lnTo>
                  <a:pt x="352" y="582"/>
                </a:lnTo>
                <a:lnTo>
                  <a:pt x="349" y="596"/>
                </a:lnTo>
                <a:lnTo>
                  <a:pt x="344" y="610"/>
                </a:lnTo>
                <a:lnTo>
                  <a:pt x="344" y="610"/>
                </a:lnTo>
                <a:lnTo>
                  <a:pt x="340" y="619"/>
                </a:lnTo>
                <a:lnTo>
                  <a:pt x="337" y="630"/>
                </a:lnTo>
                <a:lnTo>
                  <a:pt x="331" y="655"/>
                </a:lnTo>
                <a:lnTo>
                  <a:pt x="324" y="684"/>
                </a:lnTo>
                <a:lnTo>
                  <a:pt x="320" y="716"/>
                </a:lnTo>
                <a:lnTo>
                  <a:pt x="309" y="775"/>
                </a:lnTo>
                <a:lnTo>
                  <a:pt x="304" y="799"/>
                </a:lnTo>
                <a:lnTo>
                  <a:pt x="300" y="815"/>
                </a:lnTo>
                <a:lnTo>
                  <a:pt x="300" y="815"/>
                </a:lnTo>
                <a:lnTo>
                  <a:pt x="289" y="839"/>
                </a:lnTo>
                <a:lnTo>
                  <a:pt x="268" y="884"/>
                </a:lnTo>
                <a:lnTo>
                  <a:pt x="210" y="1003"/>
                </a:lnTo>
                <a:lnTo>
                  <a:pt x="128" y="1167"/>
                </a:lnTo>
                <a:lnTo>
                  <a:pt x="128" y="1167"/>
                </a:lnTo>
                <a:lnTo>
                  <a:pt x="114" y="1177"/>
                </a:lnTo>
                <a:lnTo>
                  <a:pt x="103" y="1184"/>
                </a:lnTo>
                <a:lnTo>
                  <a:pt x="95" y="1190"/>
                </a:lnTo>
                <a:lnTo>
                  <a:pt x="95" y="1190"/>
                </a:lnTo>
                <a:lnTo>
                  <a:pt x="69" y="1218"/>
                </a:lnTo>
                <a:lnTo>
                  <a:pt x="69" y="1218"/>
                </a:lnTo>
                <a:lnTo>
                  <a:pt x="50" y="1237"/>
                </a:lnTo>
                <a:lnTo>
                  <a:pt x="40" y="1249"/>
                </a:lnTo>
                <a:lnTo>
                  <a:pt x="36" y="1254"/>
                </a:lnTo>
                <a:lnTo>
                  <a:pt x="34" y="1258"/>
                </a:lnTo>
                <a:lnTo>
                  <a:pt x="34" y="1258"/>
                </a:lnTo>
                <a:lnTo>
                  <a:pt x="32" y="1260"/>
                </a:lnTo>
                <a:lnTo>
                  <a:pt x="27" y="1265"/>
                </a:lnTo>
                <a:lnTo>
                  <a:pt x="13" y="1276"/>
                </a:lnTo>
                <a:lnTo>
                  <a:pt x="6" y="1282"/>
                </a:lnTo>
                <a:lnTo>
                  <a:pt x="3" y="1287"/>
                </a:lnTo>
                <a:lnTo>
                  <a:pt x="0" y="1292"/>
                </a:lnTo>
                <a:lnTo>
                  <a:pt x="0" y="1293"/>
                </a:lnTo>
                <a:lnTo>
                  <a:pt x="3" y="1294"/>
                </a:lnTo>
                <a:lnTo>
                  <a:pt x="3" y="1294"/>
                </a:lnTo>
                <a:lnTo>
                  <a:pt x="6" y="1295"/>
                </a:lnTo>
                <a:lnTo>
                  <a:pt x="11" y="1297"/>
                </a:lnTo>
                <a:lnTo>
                  <a:pt x="20" y="1295"/>
                </a:lnTo>
                <a:lnTo>
                  <a:pt x="32" y="1294"/>
                </a:lnTo>
                <a:lnTo>
                  <a:pt x="32" y="1294"/>
                </a:lnTo>
                <a:lnTo>
                  <a:pt x="39" y="1292"/>
                </a:lnTo>
                <a:lnTo>
                  <a:pt x="47" y="1286"/>
                </a:lnTo>
                <a:lnTo>
                  <a:pt x="59" y="1278"/>
                </a:lnTo>
                <a:lnTo>
                  <a:pt x="59" y="1278"/>
                </a:lnTo>
                <a:lnTo>
                  <a:pt x="56" y="1283"/>
                </a:lnTo>
                <a:lnTo>
                  <a:pt x="50" y="1294"/>
                </a:lnTo>
                <a:lnTo>
                  <a:pt x="47" y="1299"/>
                </a:lnTo>
                <a:lnTo>
                  <a:pt x="46" y="1304"/>
                </a:lnTo>
                <a:lnTo>
                  <a:pt x="46" y="1306"/>
                </a:lnTo>
                <a:lnTo>
                  <a:pt x="47" y="1307"/>
                </a:lnTo>
                <a:lnTo>
                  <a:pt x="50" y="1307"/>
                </a:lnTo>
                <a:lnTo>
                  <a:pt x="53" y="1307"/>
                </a:lnTo>
                <a:lnTo>
                  <a:pt x="53" y="1307"/>
                </a:lnTo>
                <a:lnTo>
                  <a:pt x="61" y="1305"/>
                </a:lnTo>
                <a:lnTo>
                  <a:pt x="69" y="1300"/>
                </a:lnTo>
                <a:lnTo>
                  <a:pt x="79" y="1294"/>
                </a:lnTo>
                <a:lnTo>
                  <a:pt x="87" y="1287"/>
                </a:lnTo>
                <a:lnTo>
                  <a:pt x="102" y="1272"/>
                </a:lnTo>
                <a:lnTo>
                  <a:pt x="108" y="1266"/>
                </a:lnTo>
                <a:lnTo>
                  <a:pt x="108" y="1266"/>
                </a:lnTo>
                <a:lnTo>
                  <a:pt x="115" y="1267"/>
                </a:lnTo>
                <a:lnTo>
                  <a:pt x="122" y="1269"/>
                </a:lnTo>
                <a:lnTo>
                  <a:pt x="128" y="1271"/>
                </a:lnTo>
                <a:lnTo>
                  <a:pt x="128" y="1271"/>
                </a:lnTo>
                <a:lnTo>
                  <a:pt x="137" y="1274"/>
                </a:lnTo>
                <a:lnTo>
                  <a:pt x="144" y="1275"/>
                </a:lnTo>
                <a:lnTo>
                  <a:pt x="150" y="1276"/>
                </a:lnTo>
                <a:lnTo>
                  <a:pt x="151" y="1278"/>
                </a:lnTo>
                <a:lnTo>
                  <a:pt x="153" y="1281"/>
                </a:lnTo>
                <a:lnTo>
                  <a:pt x="153" y="1281"/>
                </a:lnTo>
                <a:lnTo>
                  <a:pt x="154" y="1284"/>
                </a:lnTo>
                <a:lnTo>
                  <a:pt x="157" y="1289"/>
                </a:lnTo>
                <a:lnTo>
                  <a:pt x="168" y="1305"/>
                </a:lnTo>
                <a:lnTo>
                  <a:pt x="182" y="1320"/>
                </a:lnTo>
                <a:lnTo>
                  <a:pt x="189" y="1324"/>
                </a:lnTo>
                <a:lnTo>
                  <a:pt x="194" y="1329"/>
                </a:lnTo>
                <a:lnTo>
                  <a:pt x="194" y="1329"/>
                </a:lnTo>
                <a:lnTo>
                  <a:pt x="199" y="1331"/>
                </a:lnTo>
                <a:lnTo>
                  <a:pt x="202" y="1332"/>
                </a:lnTo>
                <a:lnTo>
                  <a:pt x="207" y="1333"/>
                </a:lnTo>
                <a:lnTo>
                  <a:pt x="211" y="1332"/>
                </a:lnTo>
                <a:lnTo>
                  <a:pt x="213" y="1331"/>
                </a:lnTo>
                <a:lnTo>
                  <a:pt x="216" y="1328"/>
                </a:lnTo>
                <a:lnTo>
                  <a:pt x="217" y="1324"/>
                </a:lnTo>
                <a:lnTo>
                  <a:pt x="217" y="1320"/>
                </a:lnTo>
                <a:lnTo>
                  <a:pt x="217" y="1320"/>
                </a:lnTo>
                <a:lnTo>
                  <a:pt x="214" y="1310"/>
                </a:lnTo>
                <a:lnTo>
                  <a:pt x="211" y="1301"/>
                </a:lnTo>
                <a:lnTo>
                  <a:pt x="208" y="1294"/>
                </a:lnTo>
                <a:lnTo>
                  <a:pt x="207" y="1287"/>
                </a:lnTo>
                <a:lnTo>
                  <a:pt x="207" y="1287"/>
                </a:lnTo>
                <a:lnTo>
                  <a:pt x="206" y="1267"/>
                </a:lnTo>
                <a:lnTo>
                  <a:pt x="205" y="1258"/>
                </a:lnTo>
                <a:lnTo>
                  <a:pt x="202" y="1250"/>
                </a:lnTo>
                <a:lnTo>
                  <a:pt x="202" y="1250"/>
                </a:lnTo>
                <a:lnTo>
                  <a:pt x="201" y="1241"/>
                </a:lnTo>
                <a:lnTo>
                  <a:pt x="200" y="1227"/>
                </a:lnTo>
                <a:lnTo>
                  <a:pt x="200" y="1214"/>
                </a:lnTo>
                <a:lnTo>
                  <a:pt x="201" y="1207"/>
                </a:lnTo>
                <a:lnTo>
                  <a:pt x="201" y="1207"/>
                </a:lnTo>
                <a:lnTo>
                  <a:pt x="288" y="1061"/>
                </a:lnTo>
                <a:lnTo>
                  <a:pt x="380" y="911"/>
                </a:lnTo>
                <a:lnTo>
                  <a:pt x="380" y="911"/>
                </a:lnTo>
                <a:lnTo>
                  <a:pt x="386" y="898"/>
                </a:lnTo>
                <a:lnTo>
                  <a:pt x="395" y="875"/>
                </a:lnTo>
                <a:lnTo>
                  <a:pt x="415" y="808"/>
                </a:lnTo>
                <a:lnTo>
                  <a:pt x="443" y="716"/>
                </a:lnTo>
                <a:lnTo>
                  <a:pt x="443" y="716"/>
                </a:lnTo>
                <a:lnTo>
                  <a:pt x="452" y="734"/>
                </a:lnTo>
                <a:lnTo>
                  <a:pt x="459" y="747"/>
                </a:lnTo>
                <a:lnTo>
                  <a:pt x="464" y="753"/>
                </a:lnTo>
                <a:lnTo>
                  <a:pt x="469" y="758"/>
                </a:lnTo>
                <a:lnTo>
                  <a:pt x="469" y="758"/>
                </a:lnTo>
                <a:lnTo>
                  <a:pt x="479" y="766"/>
                </a:lnTo>
                <a:lnTo>
                  <a:pt x="491" y="772"/>
                </a:lnTo>
                <a:lnTo>
                  <a:pt x="507" y="779"/>
                </a:lnTo>
                <a:lnTo>
                  <a:pt x="507" y="763"/>
                </a:lnTo>
                <a:lnTo>
                  <a:pt x="533" y="784"/>
                </a:lnTo>
                <a:lnTo>
                  <a:pt x="546" y="764"/>
                </a:lnTo>
                <a:lnTo>
                  <a:pt x="556" y="784"/>
                </a:lnTo>
                <a:lnTo>
                  <a:pt x="556" y="784"/>
                </a:lnTo>
                <a:lnTo>
                  <a:pt x="574" y="776"/>
                </a:lnTo>
                <a:lnTo>
                  <a:pt x="588" y="769"/>
                </a:lnTo>
                <a:lnTo>
                  <a:pt x="602" y="763"/>
                </a:lnTo>
                <a:lnTo>
                  <a:pt x="602" y="763"/>
                </a:lnTo>
                <a:lnTo>
                  <a:pt x="608" y="758"/>
                </a:lnTo>
                <a:lnTo>
                  <a:pt x="615" y="751"/>
                </a:lnTo>
                <a:lnTo>
                  <a:pt x="629" y="735"/>
                </a:lnTo>
                <a:lnTo>
                  <a:pt x="645" y="713"/>
                </a:lnTo>
                <a:lnTo>
                  <a:pt x="645" y="713"/>
                </a:lnTo>
                <a:lnTo>
                  <a:pt x="629" y="762"/>
                </a:lnTo>
                <a:lnTo>
                  <a:pt x="619" y="798"/>
                </a:lnTo>
                <a:lnTo>
                  <a:pt x="615" y="814"/>
                </a:lnTo>
                <a:lnTo>
                  <a:pt x="614" y="825"/>
                </a:lnTo>
                <a:lnTo>
                  <a:pt x="614" y="825"/>
                </a:lnTo>
                <a:lnTo>
                  <a:pt x="615" y="835"/>
                </a:lnTo>
                <a:lnTo>
                  <a:pt x="619" y="847"/>
                </a:lnTo>
                <a:lnTo>
                  <a:pt x="629" y="873"/>
                </a:lnTo>
                <a:lnTo>
                  <a:pt x="642" y="898"/>
                </a:lnTo>
                <a:lnTo>
                  <a:pt x="648" y="911"/>
                </a:lnTo>
                <a:lnTo>
                  <a:pt x="648" y="911"/>
                </a:lnTo>
                <a:lnTo>
                  <a:pt x="654" y="913"/>
                </a:lnTo>
                <a:lnTo>
                  <a:pt x="666" y="917"/>
                </a:lnTo>
                <a:lnTo>
                  <a:pt x="704" y="927"/>
                </a:lnTo>
                <a:lnTo>
                  <a:pt x="747" y="936"/>
                </a:lnTo>
                <a:lnTo>
                  <a:pt x="764" y="939"/>
                </a:lnTo>
                <a:lnTo>
                  <a:pt x="775" y="940"/>
                </a:lnTo>
                <a:lnTo>
                  <a:pt x="775" y="940"/>
                </a:lnTo>
                <a:lnTo>
                  <a:pt x="789" y="941"/>
                </a:lnTo>
                <a:lnTo>
                  <a:pt x="799" y="941"/>
                </a:lnTo>
                <a:lnTo>
                  <a:pt x="807" y="943"/>
                </a:lnTo>
                <a:lnTo>
                  <a:pt x="807" y="943"/>
                </a:lnTo>
                <a:lnTo>
                  <a:pt x="813" y="957"/>
                </a:lnTo>
                <a:lnTo>
                  <a:pt x="816" y="967"/>
                </a:lnTo>
                <a:lnTo>
                  <a:pt x="816" y="969"/>
                </a:lnTo>
                <a:lnTo>
                  <a:pt x="815" y="970"/>
                </a:lnTo>
                <a:lnTo>
                  <a:pt x="815" y="970"/>
                </a:lnTo>
                <a:lnTo>
                  <a:pt x="815" y="970"/>
                </a:lnTo>
                <a:lnTo>
                  <a:pt x="810" y="970"/>
                </a:lnTo>
                <a:lnTo>
                  <a:pt x="806" y="970"/>
                </a:lnTo>
                <a:lnTo>
                  <a:pt x="805" y="972"/>
                </a:lnTo>
                <a:lnTo>
                  <a:pt x="804" y="974"/>
                </a:lnTo>
                <a:lnTo>
                  <a:pt x="803" y="985"/>
                </a:lnTo>
                <a:lnTo>
                  <a:pt x="803" y="985"/>
                </a:lnTo>
                <a:lnTo>
                  <a:pt x="804" y="1029"/>
                </a:lnTo>
                <a:lnTo>
                  <a:pt x="806" y="1053"/>
                </a:lnTo>
                <a:lnTo>
                  <a:pt x="810" y="1072"/>
                </a:lnTo>
                <a:lnTo>
                  <a:pt x="810" y="1072"/>
                </a:lnTo>
                <a:lnTo>
                  <a:pt x="810" y="1082"/>
                </a:lnTo>
                <a:lnTo>
                  <a:pt x="809" y="1097"/>
                </a:lnTo>
                <a:lnTo>
                  <a:pt x="804" y="1134"/>
                </a:lnTo>
                <a:lnTo>
                  <a:pt x="803" y="1155"/>
                </a:lnTo>
                <a:lnTo>
                  <a:pt x="803" y="1174"/>
                </a:lnTo>
                <a:lnTo>
                  <a:pt x="804" y="1183"/>
                </a:lnTo>
                <a:lnTo>
                  <a:pt x="806" y="1191"/>
                </a:lnTo>
                <a:lnTo>
                  <a:pt x="810" y="1198"/>
                </a:lnTo>
                <a:lnTo>
                  <a:pt x="815" y="1204"/>
                </a:lnTo>
                <a:lnTo>
                  <a:pt x="815" y="1204"/>
                </a:lnTo>
                <a:lnTo>
                  <a:pt x="819" y="1208"/>
                </a:lnTo>
                <a:lnTo>
                  <a:pt x="824" y="1212"/>
                </a:lnTo>
                <a:lnTo>
                  <a:pt x="832" y="1214"/>
                </a:lnTo>
                <a:lnTo>
                  <a:pt x="839" y="1217"/>
                </a:lnTo>
                <a:lnTo>
                  <a:pt x="853" y="1218"/>
                </a:lnTo>
                <a:lnTo>
                  <a:pt x="870" y="1218"/>
                </a:lnTo>
                <a:lnTo>
                  <a:pt x="886" y="1217"/>
                </a:lnTo>
                <a:lnTo>
                  <a:pt x="899" y="1213"/>
                </a:lnTo>
                <a:lnTo>
                  <a:pt x="911" y="1209"/>
                </a:lnTo>
                <a:lnTo>
                  <a:pt x="917" y="1207"/>
                </a:lnTo>
                <a:lnTo>
                  <a:pt x="917" y="1207"/>
                </a:lnTo>
                <a:lnTo>
                  <a:pt x="927" y="1198"/>
                </a:lnTo>
                <a:lnTo>
                  <a:pt x="934" y="1189"/>
                </a:lnTo>
                <a:lnTo>
                  <a:pt x="942" y="1179"/>
                </a:lnTo>
                <a:lnTo>
                  <a:pt x="947" y="1167"/>
                </a:lnTo>
                <a:lnTo>
                  <a:pt x="950" y="1155"/>
                </a:lnTo>
                <a:lnTo>
                  <a:pt x="954" y="1143"/>
                </a:lnTo>
                <a:lnTo>
                  <a:pt x="956" y="1129"/>
                </a:lnTo>
                <a:lnTo>
                  <a:pt x="957" y="1116"/>
                </a:lnTo>
                <a:lnTo>
                  <a:pt x="959" y="1092"/>
                </a:lnTo>
                <a:lnTo>
                  <a:pt x="959" y="1070"/>
                </a:lnTo>
                <a:lnTo>
                  <a:pt x="957" y="1047"/>
                </a:lnTo>
                <a:lnTo>
                  <a:pt x="957" y="1047"/>
                </a:lnTo>
                <a:lnTo>
                  <a:pt x="959" y="1035"/>
                </a:lnTo>
                <a:lnTo>
                  <a:pt x="961" y="1016"/>
                </a:lnTo>
                <a:lnTo>
                  <a:pt x="963" y="998"/>
                </a:lnTo>
                <a:lnTo>
                  <a:pt x="963" y="983"/>
                </a:lnTo>
                <a:lnTo>
                  <a:pt x="963" y="983"/>
                </a:lnTo>
                <a:lnTo>
                  <a:pt x="963" y="966"/>
                </a:lnTo>
                <a:lnTo>
                  <a:pt x="962" y="946"/>
                </a:lnTo>
                <a:lnTo>
                  <a:pt x="962" y="936"/>
                </a:lnTo>
                <a:lnTo>
                  <a:pt x="960" y="927"/>
                </a:lnTo>
                <a:lnTo>
                  <a:pt x="957" y="919"/>
                </a:lnTo>
                <a:lnTo>
                  <a:pt x="955" y="915"/>
                </a:lnTo>
                <a:lnTo>
                  <a:pt x="955" y="915"/>
                </a:lnTo>
                <a:lnTo>
                  <a:pt x="948" y="906"/>
                </a:lnTo>
                <a:lnTo>
                  <a:pt x="939" y="895"/>
                </a:lnTo>
                <a:lnTo>
                  <a:pt x="934" y="884"/>
                </a:lnTo>
                <a:lnTo>
                  <a:pt x="932" y="878"/>
                </a:lnTo>
                <a:lnTo>
                  <a:pt x="932" y="878"/>
                </a:lnTo>
                <a:lnTo>
                  <a:pt x="931" y="877"/>
                </a:lnTo>
                <a:lnTo>
                  <a:pt x="926" y="876"/>
                </a:lnTo>
                <a:lnTo>
                  <a:pt x="914" y="875"/>
                </a:lnTo>
                <a:lnTo>
                  <a:pt x="897" y="873"/>
                </a:lnTo>
                <a:lnTo>
                  <a:pt x="897" y="873"/>
                </a:lnTo>
                <a:lnTo>
                  <a:pt x="881" y="869"/>
                </a:lnTo>
                <a:lnTo>
                  <a:pt x="870" y="866"/>
                </a:lnTo>
                <a:lnTo>
                  <a:pt x="863" y="864"/>
                </a:lnTo>
                <a:lnTo>
                  <a:pt x="863" y="864"/>
                </a:lnTo>
                <a:lnTo>
                  <a:pt x="859" y="863"/>
                </a:lnTo>
                <a:lnTo>
                  <a:pt x="856" y="858"/>
                </a:lnTo>
                <a:lnTo>
                  <a:pt x="844" y="844"/>
                </a:lnTo>
                <a:lnTo>
                  <a:pt x="828" y="825"/>
                </a:lnTo>
                <a:lnTo>
                  <a:pt x="766" y="784"/>
                </a:lnTo>
                <a:lnTo>
                  <a:pt x="766" y="784"/>
                </a:lnTo>
                <a:lnTo>
                  <a:pt x="796" y="713"/>
                </a:lnTo>
                <a:lnTo>
                  <a:pt x="828" y="638"/>
                </a:lnTo>
                <a:lnTo>
                  <a:pt x="828" y="638"/>
                </a:lnTo>
                <a:lnTo>
                  <a:pt x="834" y="627"/>
                </a:lnTo>
                <a:lnTo>
                  <a:pt x="845" y="610"/>
                </a:lnTo>
                <a:lnTo>
                  <a:pt x="861" y="590"/>
                </a:lnTo>
                <a:lnTo>
                  <a:pt x="927" y="519"/>
                </a:lnTo>
                <a:lnTo>
                  <a:pt x="989" y="570"/>
                </a:lnTo>
                <a:lnTo>
                  <a:pt x="989" y="570"/>
                </a:lnTo>
                <a:lnTo>
                  <a:pt x="984" y="652"/>
                </a:lnTo>
                <a:lnTo>
                  <a:pt x="979" y="712"/>
                </a:lnTo>
                <a:lnTo>
                  <a:pt x="976" y="736"/>
                </a:lnTo>
                <a:lnTo>
                  <a:pt x="973" y="751"/>
                </a:lnTo>
                <a:lnTo>
                  <a:pt x="973" y="751"/>
                </a:lnTo>
                <a:lnTo>
                  <a:pt x="971" y="764"/>
                </a:lnTo>
                <a:lnTo>
                  <a:pt x="970" y="782"/>
                </a:lnTo>
                <a:lnTo>
                  <a:pt x="970" y="803"/>
                </a:lnTo>
                <a:lnTo>
                  <a:pt x="970" y="827"/>
                </a:lnTo>
                <a:lnTo>
                  <a:pt x="971" y="850"/>
                </a:lnTo>
                <a:lnTo>
                  <a:pt x="972" y="871"/>
                </a:lnTo>
                <a:lnTo>
                  <a:pt x="974" y="889"/>
                </a:lnTo>
                <a:lnTo>
                  <a:pt x="978" y="901"/>
                </a:lnTo>
                <a:lnTo>
                  <a:pt x="978" y="901"/>
                </a:lnTo>
                <a:lnTo>
                  <a:pt x="984" y="921"/>
                </a:lnTo>
                <a:lnTo>
                  <a:pt x="993" y="941"/>
                </a:lnTo>
                <a:lnTo>
                  <a:pt x="997" y="951"/>
                </a:lnTo>
                <a:lnTo>
                  <a:pt x="1002" y="959"/>
                </a:lnTo>
                <a:lnTo>
                  <a:pt x="1009" y="966"/>
                </a:lnTo>
                <a:lnTo>
                  <a:pt x="1017" y="970"/>
                </a:lnTo>
                <a:lnTo>
                  <a:pt x="1017" y="970"/>
                </a:lnTo>
                <a:lnTo>
                  <a:pt x="1035" y="976"/>
                </a:lnTo>
                <a:lnTo>
                  <a:pt x="1049" y="980"/>
                </a:lnTo>
                <a:lnTo>
                  <a:pt x="1065" y="983"/>
                </a:lnTo>
                <a:lnTo>
                  <a:pt x="1164" y="978"/>
                </a:lnTo>
                <a:lnTo>
                  <a:pt x="1164" y="978"/>
                </a:lnTo>
                <a:lnTo>
                  <a:pt x="1207" y="1084"/>
                </a:lnTo>
                <a:lnTo>
                  <a:pt x="1235" y="1163"/>
                </a:lnTo>
                <a:lnTo>
                  <a:pt x="1244" y="1191"/>
                </a:lnTo>
                <a:lnTo>
                  <a:pt x="1247" y="1201"/>
                </a:lnTo>
                <a:lnTo>
                  <a:pt x="1248" y="1207"/>
                </a:lnTo>
                <a:lnTo>
                  <a:pt x="1248" y="1207"/>
                </a:lnTo>
                <a:lnTo>
                  <a:pt x="1248" y="1214"/>
                </a:lnTo>
                <a:lnTo>
                  <a:pt x="1250" y="1221"/>
                </a:lnTo>
                <a:lnTo>
                  <a:pt x="1256" y="1237"/>
                </a:lnTo>
                <a:lnTo>
                  <a:pt x="1261" y="1250"/>
                </a:lnTo>
                <a:lnTo>
                  <a:pt x="1264" y="1255"/>
                </a:lnTo>
                <a:lnTo>
                  <a:pt x="1264" y="1259"/>
                </a:lnTo>
                <a:lnTo>
                  <a:pt x="1264" y="1259"/>
                </a:lnTo>
                <a:lnTo>
                  <a:pt x="1266" y="1267"/>
                </a:lnTo>
                <a:lnTo>
                  <a:pt x="1270" y="1277"/>
                </a:lnTo>
                <a:lnTo>
                  <a:pt x="1276" y="1289"/>
                </a:lnTo>
                <a:lnTo>
                  <a:pt x="1276" y="1289"/>
                </a:lnTo>
                <a:lnTo>
                  <a:pt x="1273" y="1300"/>
                </a:lnTo>
                <a:lnTo>
                  <a:pt x="1268" y="1323"/>
                </a:lnTo>
                <a:lnTo>
                  <a:pt x="1266" y="1335"/>
                </a:lnTo>
                <a:lnTo>
                  <a:pt x="1266" y="1345"/>
                </a:lnTo>
                <a:lnTo>
                  <a:pt x="1266" y="1352"/>
                </a:lnTo>
                <a:lnTo>
                  <a:pt x="1267" y="1354"/>
                </a:lnTo>
                <a:lnTo>
                  <a:pt x="1268" y="1355"/>
                </a:lnTo>
                <a:lnTo>
                  <a:pt x="1268" y="1355"/>
                </a:lnTo>
                <a:lnTo>
                  <a:pt x="1272" y="1352"/>
                </a:lnTo>
                <a:lnTo>
                  <a:pt x="1277" y="1349"/>
                </a:lnTo>
                <a:lnTo>
                  <a:pt x="1284" y="1340"/>
                </a:lnTo>
                <a:lnTo>
                  <a:pt x="1294" y="1329"/>
                </a:lnTo>
                <a:lnTo>
                  <a:pt x="1322" y="1292"/>
                </a:lnTo>
                <a:lnTo>
                  <a:pt x="1322" y="1292"/>
                </a:lnTo>
                <a:lnTo>
                  <a:pt x="1323" y="1281"/>
                </a:lnTo>
                <a:lnTo>
                  <a:pt x="1325" y="1275"/>
                </a:lnTo>
                <a:lnTo>
                  <a:pt x="1327" y="1272"/>
                </a:lnTo>
                <a:lnTo>
                  <a:pt x="1329" y="1271"/>
                </a:lnTo>
                <a:lnTo>
                  <a:pt x="1329" y="1271"/>
                </a:lnTo>
                <a:lnTo>
                  <a:pt x="1333" y="1272"/>
                </a:lnTo>
                <a:lnTo>
                  <a:pt x="1337" y="1275"/>
                </a:lnTo>
                <a:lnTo>
                  <a:pt x="1342" y="1278"/>
                </a:lnTo>
                <a:lnTo>
                  <a:pt x="1345" y="1284"/>
                </a:lnTo>
                <a:lnTo>
                  <a:pt x="1345" y="1284"/>
                </a:lnTo>
                <a:lnTo>
                  <a:pt x="1348" y="1299"/>
                </a:lnTo>
                <a:lnTo>
                  <a:pt x="1351" y="1306"/>
                </a:lnTo>
                <a:lnTo>
                  <a:pt x="1354" y="1310"/>
                </a:lnTo>
                <a:lnTo>
                  <a:pt x="1354" y="1310"/>
                </a:lnTo>
                <a:lnTo>
                  <a:pt x="1364" y="1322"/>
                </a:lnTo>
                <a:lnTo>
                  <a:pt x="1382" y="1343"/>
                </a:lnTo>
                <a:lnTo>
                  <a:pt x="1392" y="1352"/>
                </a:lnTo>
                <a:lnTo>
                  <a:pt x="1402" y="1360"/>
                </a:lnTo>
                <a:lnTo>
                  <a:pt x="1405" y="1362"/>
                </a:lnTo>
                <a:lnTo>
                  <a:pt x="1409" y="1363"/>
                </a:lnTo>
                <a:lnTo>
                  <a:pt x="1411" y="1363"/>
                </a:lnTo>
                <a:lnTo>
                  <a:pt x="1414" y="1361"/>
                </a:lnTo>
                <a:lnTo>
                  <a:pt x="1414" y="1361"/>
                </a:lnTo>
                <a:lnTo>
                  <a:pt x="1416" y="1356"/>
                </a:lnTo>
                <a:lnTo>
                  <a:pt x="1419" y="1351"/>
                </a:lnTo>
                <a:lnTo>
                  <a:pt x="1419" y="1347"/>
                </a:lnTo>
                <a:lnTo>
                  <a:pt x="1419" y="1344"/>
                </a:lnTo>
                <a:lnTo>
                  <a:pt x="1417" y="1335"/>
                </a:lnTo>
                <a:lnTo>
                  <a:pt x="1414" y="1329"/>
                </a:lnTo>
                <a:lnTo>
                  <a:pt x="1414" y="1329"/>
                </a:lnTo>
                <a:lnTo>
                  <a:pt x="1409" y="1317"/>
                </a:lnTo>
                <a:lnTo>
                  <a:pt x="1406" y="1312"/>
                </a:lnTo>
                <a:lnTo>
                  <a:pt x="1403" y="1310"/>
                </a:lnTo>
                <a:lnTo>
                  <a:pt x="1403" y="1310"/>
                </a:lnTo>
                <a:lnTo>
                  <a:pt x="1409" y="1315"/>
                </a:lnTo>
                <a:lnTo>
                  <a:pt x="1433" y="1327"/>
                </a:lnTo>
                <a:lnTo>
                  <a:pt x="1460" y="1340"/>
                </a:lnTo>
                <a:lnTo>
                  <a:pt x="1471" y="1345"/>
                </a:lnTo>
                <a:lnTo>
                  <a:pt x="1478" y="1347"/>
                </a:lnTo>
                <a:lnTo>
                  <a:pt x="1478" y="1347"/>
                </a:lnTo>
                <a:lnTo>
                  <a:pt x="1483" y="1347"/>
                </a:lnTo>
                <a:lnTo>
                  <a:pt x="1488" y="1346"/>
                </a:lnTo>
                <a:lnTo>
                  <a:pt x="1491" y="1344"/>
                </a:lnTo>
                <a:lnTo>
                  <a:pt x="1494" y="1340"/>
                </a:lnTo>
                <a:lnTo>
                  <a:pt x="1495" y="1338"/>
                </a:lnTo>
                <a:lnTo>
                  <a:pt x="1496" y="1334"/>
                </a:lnTo>
                <a:lnTo>
                  <a:pt x="1496" y="1331"/>
                </a:lnTo>
                <a:lnTo>
                  <a:pt x="1495" y="1329"/>
                </a:lnTo>
                <a:lnTo>
                  <a:pt x="1495" y="1329"/>
                </a:lnTo>
                <a:lnTo>
                  <a:pt x="1492" y="1324"/>
                </a:lnTo>
                <a:lnTo>
                  <a:pt x="1490" y="1321"/>
                </a:lnTo>
                <a:lnTo>
                  <a:pt x="1486" y="1316"/>
                </a:lnTo>
                <a:lnTo>
                  <a:pt x="1483" y="1315"/>
                </a:lnTo>
                <a:lnTo>
                  <a:pt x="1478" y="1312"/>
                </a:lnTo>
                <a:lnTo>
                  <a:pt x="1478" y="1312"/>
                </a:lnTo>
                <a:lnTo>
                  <a:pt x="1473" y="1310"/>
                </a:lnTo>
                <a:lnTo>
                  <a:pt x="1466" y="1305"/>
                </a:lnTo>
                <a:lnTo>
                  <a:pt x="1450" y="1294"/>
                </a:lnTo>
                <a:lnTo>
                  <a:pt x="1435" y="1283"/>
                </a:lnTo>
                <a:lnTo>
                  <a:pt x="1426" y="1276"/>
                </a:lnTo>
                <a:lnTo>
                  <a:pt x="1426" y="1276"/>
                </a:lnTo>
                <a:lnTo>
                  <a:pt x="1414" y="1267"/>
                </a:lnTo>
                <a:lnTo>
                  <a:pt x="1399" y="1254"/>
                </a:lnTo>
                <a:lnTo>
                  <a:pt x="1380" y="1236"/>
                </a:lnTo>
                <a:lnTo>
                  <a:pt x="1324" y="1179"/>
                </a:lnTo>
                <a:lnTo>
                  <a:pt x="1324" y="1179"/>
                </a:lnTo>
                <a:lnTo>
                  <a:pt x="1327" y="1179"/>
                </a:lnTo>
                <a:lnTo>
                  <a:pt x="1329" y="1178"/>
                </a:lnTo>
                <a:lnTo>
                  <a:pt x="1331" y="1175"/>
                </a:lnTo>
                <a:lnTo>
                  <a:pt x="1336" y="1168"/>
                </a:lnTo>
                <a:lnTo>
                  <a:pt x="1341" y="1158"/>
                </a:lnTo>
                <a:lnTo>
                  <a:pt x="1347" y="1143"/>
                </a:lnTo>
                <a:lnTo>
                  <a:pt x="1354" y="1121"/>
                </a:lnTo>
                <a:lnTo>
                  <a:pt x="1354" y="1121"/>
                </a:lnTo>
                <a:lnTo>
                  <a:pt x="1357" y="1109"/>
                </a:lnTo>
                <a:lnTo>
                  <a:pt x="1359" y="1097"/>
                </a:lnTo>
                <a:lnTo>
                  <a:pt x="1360" y="1084"/>
                </a:lnTo>
                <a:lnTo>
                  <a:pt x="1360" y="1073"/>
                </a:lnTo>
                <a:lnTo>
                  <a:pt x="1359" y="1053"/>
                </a:lnTo>
                <a:lnTo>
                  <a:pt x="1356" y="1035"/>
                </a:lnTo>
                <a:lnTo>
                  <a:pt x="1352" y="1019"/>
                </a:lnTo>
                <a:lnTo>
                  <a:pt x="1348" y="1008"/>
                </a:lnTo>
                <a:lnTo>
                  <a:pt x="1345" y="998"/>
                </a:lnTo>
                <a:lnTo>
                  <a:pt x="1345" y="998"/>
                </a:lnTo>
                <a:lnTo>
                  <a:pt x="1347" y="909"/>
                </a:lnTo>
                <a:lnTo>
                  <a:pt x="1347" y="909"/>
                </a:lnTo>
                <a:lnTo>
                  <a:pt x="1350" y="896"/>
                </a:lnTo>
                <a:lnTo>
                  <a:pt x="1351" y="887"/>
                </a:lnTo>
                <a:lnTo>
                  <a:pt x="1352" y="875"/>
                </a:lnTo>
                <a:lnTo>
                  <a:pt x="1351" y="864"/>
                </a:lnTo>
                <a:lnTo>
                  <a:pt x="1348" y="852"/>
                </a:lnTo>
                <a:lnTo>
                  <a:pt x="1347" y="846"/>
                </a:lnTo>
                <a:lnTo>
                  <a:pt x="1344" y="841"/>
                </a:lnTo>
                <a:lnTo>
                  <a:pt x="1340" y="836"/>
                </a:lnTo>
                <a:lnTo>
                  <a:pt x="1335" y="832"/>
                </a:lnTo>
                <a:lnTo>
                  <a:pt x="1335" y="832"/>
                </a:lnTo>
                <a:lnTo>
                  <a:pt x="1318" y="819"/>
                </a:lnTo>
                <a:lnTo>
                  <a:pt x="1305" y="809"/>
                </a:lnTo>
                <a:lnTo>
                  <a:pt x="1299" y="806"/>
                </a:lnTo>
                <a:lnTo>
                  <a:pt x="1291" y="803"/>
                </a:lnTo>
                <a:lnTo>
                  <a:pt x="1283" y="802"/>
                </a:lnTo>
                <a:lnTo>
                  <a:pt x="1273" y="802"/>
                </a:lnTo>
                <a:lnTo>
                  <a:pt x="1273" y="802"/>
                </a:lnTo>
                <a:lnTo>
                  <a:pt x="1262" y="803"/>
                </a:lnTo>
                <a:lnTo>
                  <a:pt x="1254" y="804"/>
                </a:lnTo>
                <a:lnTo>
                  <a:pt x="1248" y="808"/>
                </a:lnTo>
                <a:lnTo>
                  <a:pt x="1242" y="812"/>
                </a:lnTo>
                <a:lnTo>
                  <a:pt x="1236" y="818"/>
                </a:lnTo>
                <a:lnTo>
                  <a:pt x="1233" y="820"/>
                </a:lnTo>
                <a:lnTo>
                  <a:pt x="1204" y="825"/>
                </a:lnTo>
                <a:lnTo>
                  <a:pt x="1164" y="741"/>
                </a:lnTo>
                <a:lnTo>
                  <a:pt x="1164" y="741"/>
                </a:lnTo>
                <a:lnTo>
                  <a:pt x="1169" y="729"/>
                </a:lnTo>
                <a:lnTo>
                  <a:pt x="1179" y="695"/>
                </a:lnTo>
                <a:lnTo>
                  <a:pt x="1184" y="671"/>
                </a:lnTo>
                <a:lnTo>
                  <a:pt x="1190" y="643"/>
                </a:lnTo>
                <a:lnTo>
                  <a:pt x="1195" y="613"/>
                </a:lnTo>
                <a:lnTo>
                  <a:pt x="1199" y="580"/>
                </a:lnTo>
                <a:lnTo>
                  <a:pt x="1199" y="580"/>
                </a:lnTo>
                <a:lnTo>
                  <a:pt x="1209" y="485"/>
                </a:lnTo>
                <a:lnTo>
                  <a:pt x="1213" y="458"/>
                </a:lnTo>
                <a:lnTo>
                  <a:pt x="1255" y="402"/>
                </a:lnTo>
                <a:lnTo>
                  <a:pt x="1255" y="402"/>
                </a:lnTo>
                <a:lnTo>
                  <a:pt x="1262" y="378"/>
                </a:lnTo>
                <a:lnTo>
                  <a:pt x="1267" y="359"/>
                </a:lnTo>
                <a:lnTo>
                  <a:pt x="1268" y="352"/>
                </a:lnTo>
                <a:lnTo>
                  <a:pt x="1268" y="348"/>
                </a:lnTo>
                <a:lnTo>
                  <a:pt x="1268" y="348"/>
                </a:lnTo>
                <a:lnTo>
                  <a:pt x="1267" y="341"/>
                </a:lnTo>
                <a:lnTo>
                  <a:pt x="1266" y="328"/>
                </a:lnTo>
                <a:lnTo>
                  <a:pt x="1266" y="294"/>
                </a:lnTo>
                <a:lnTo>
                  <a:pt x="1266" y="294"/>
                </a:lnTo>
                <a:lnTo>
                  <a:pt x="1267" y="284"/>
                </a:lnTo>
                <a:lnTo>
                  <a:pt x="1268" y="274"/>
                </a:lnTo>
                <a:lnTo>
                  <a:pt x="1270" y="264"/>
                </a:lnTo>
                <a:lnTo>
                  <a:pt x="1270" y="250"/>
                </a:lnTo>
                <a:lnTo>
                  <a:pt x="1268" y="237"/>
                </a:lnTo>
                <a:lnTo>
                  <a:pt x="1265" y="221"/>
                </a:lnTo>
                <a:lnTo>
                  <a:pt x="1256" y="203"/>
                </a:lnTo>
                <a:lnTo>
                  <a:pt x="1245" y="182"/>
                </a:lnTo>
                <a:lnTo>
                  <a:pt x="1245" y="182"/>
                </a:lnTo>
                <a:lnTo>
                  <a:pt x="1221" y="146"/>
                </a:lnTo>
                <a:lnTo>
                  <a:pt x="1204" y="123"/>
                </a:lnTo>
                <a:lnTo>
                  <a:pt x="1193" y="111"/>
                </a:lnTo>
                <a:lnTo>
                  <a:pt x="1187" y="106"/>
                </a:lnTo>
                <a:lnTo>
                  <a:pt x="1187" y="106"/>
                </a:lnTo>
                <a:lnTo>
                  <a:pt x="1150" y="94"/>
                </a:lnTo>
                <a:lnTo>
                  <a:pt x="1116" y="83"/>
                </a:lnTo>
                <a:lnTo>
                  <a:pt x="1116" y="83"/>
                </a:lnTo>
                <a:lnTo>
                  <a:pt x="1099" y="73"/>
                </a:lnTo>
                <a:lnTo>
                  <a:pt x="1058" y="50"/>
                </a:lnTo>
                <a:lnTo>
                  <a:pt x="1035" y="37"/>
                </a:lnTo>
                <a:lnTo>
                  <a:pt x="1011" y="26"/>
                </a:lnTo>
                <a:lnTo>
                  <a:pt x="991" y="16"/>
                </a:lnTo>
                <a:lnTo>
                  <a:pt x="976" y="11"/>
                </a:lnTo>
                <a:lnTo>
                  <a:pt x="976" y="11"/>
                </a:lnTo>
                <a:lnTo>
                  <a:pt x="950" y="6"/>
                </a:lnTo>
                <a:lnTo>
                  <a:pt x="922" y="2"/>
                </a:lnTo>
                <a:lnTo>
                  <a:pt x="909" y="0"/>
                </a:lnTo>
                <a:lnTo>
                  <a:pt x="896" y="0"/>
                </a:lnTo>
                <a:lnTo>
                  <a:pt x="884" y="2"/>
                </a:lnTo>
                <a:lnTo>
                  <a:pt x="872" y="4"/>
                </a:lnTo>
                <a:lnTo>
                  <a:pt x="872" y="4"/>
                </a:lnTo>
                <a:lnTo>
                  <a:pt x="835" y="15"/>
                </a:lnTo>
                <a:lnTo>
                  <a:pt x="829" y="17"/>
                </a:lnTo>
                <a:lnTo>
                  <a:pt x="824" y="20"/>
                </a:lnTo>
                <a:lnTo>
                  <a:pt x="822" y="22"/>
                </a:lnTo>
                <a:lnTo>
                  <a:pt x="821" y="25"/>
                </a:lnTo>
                <a:lnTo>
                  <a:pt x="821" y="25"/>
                </a:lnTo>
                <a:lnTo>
                  <a:pt x="821" y="32"/>
                </a:lnTo>
                <a:lnTo>
                  <a:pt x="817" y="38"/>
                </a:lnTo>
                <a:lnTo>
                  <a:pt x="815" y="40"/>
                </a:lnTo>
                <a:lnTo>
                  <a:pt x="811" y="43"/>
                </a:lnTo>
                <a:lnTo>
                  <a:pt x="807" y="45"/>
                </a:lnTo>
                <a:lnTo>
                  <a:pt x="803" y="46"/>
                </a:lnTo>
                <a:lnTo>
                  <a:pt x="803" y="46"/>
                </a:lnTo>
                <a:lnTo>
                  <a:pt x="773" y="54"/>
                </a:lnTo>
                <a:lnTo>
                  <a:pt x="721" y="70"/>
                </a:lnTo>
                <a:lnTo>
                  <a:pt x="650" y="93"/>
                </a:lnTo>
                <a:lnTo>
                  <a:pt x="650" y="93"/>
                </a:lnTo>
                <a:lnTo>
                  <a:pt x="603" y="124"/>
                </a:lnTo>
                <a:lnTo>
                  <a:pt x="569" y="148"/>
                </a:lnTo>
                <a:lnTo>
                  <a:pt x="556" y="157"/>
                </a:lnTo>
                <a:lnTo>
                  <a:pt x="548" y="164"/>
                </a:lnTo>
                <a:lnTo>
                  <a:pt x="548" y="164"/>
                </a:lnTo>
                <a:lnTo>
                  <a:pt x="534" y="179"/>
                </a:lnTo>
                <a:lnTo>
                  <a:pt x="507" y="202"/>
                </a:lnTo>
                <a:lnTo>
                  <a:pt x="482" y="224"/>
                </a:lnTo>
                <a:lnTo>
                  <a:pt x="469" y="238"/>
                </a:lnTo>
                <a:lnTo>
                  <a:pt x="469" y="238"/>
                </a:lnTo>
                <a:lnTo>
                  <a:pt x="461" y="245"/>
                </a:lnTo>
                <a:lnTo>
                  <a:pt x="454" y="255"/>
                </a:lnTo>
                <a:lnTo>
                  <a:pt x="444" y="264"/>
                </a:lnTo>
                <a:lnTo>
                  <a:pt x="436" y="270"/>
                </a:lnTo>
                <a:lnTo>
                  <a:pt x="436" y="270"/>
                </a:lnTo>
                <a:lnTo>
                  <a:pt x="433" y="272"/>
                </a:lnTo>
                <a:lnTo>
                  <a:pt x="432" y="276"/>
                </a:lnTo>
                <a:lnTo>
                  <a:pt x="430" y="284"/>
                </a:lnTo>
                <a:lnTo>
                  <a:pt x="427" y="295"/>
                </a:lnTo>
                <a:lnTo>
                  <a:pt x="426" y="308"/>
                </a:lnTo>
                <a:lnTo>
                  <a:pt x="425" y="331"/>
                </a:lnTo>
                <a:lnTo>
                  <a:pt x="424" y="344"/>
                </a:lnTo>
                <a:lnTo>
                  <a:pt x="424" y="3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pptxf60_短距離走のスタートのシルエット</dc:title>
  <dc:subject>pptxf60_短距離走のスタートのシルエット</dc:subject>
  <dc:creator>でじけろお</dc:creator>
  <cp:revision>1</cp:revision>
  <dcterms:created xsi:type="dcterms:W3CDTF">2018-05-20T00:31:01Z</dcterms:created>
  <dcterms:modified xsi:type="dcterms:W3CDTF">2020-12-07T03:27:19Z</dcterms:modified>
  <cp:version>1</cp:version>
</cp:coreProperties>
</file>